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22"/>
  </p:notesMasterIdLst>
  <p:handoutMasterIdLst>
    <p:handoutMasterId r:id="rId23"/>
  </p:handoutMasterIdLst>
  <p:sldIdLst>
    <p:sldId id="265" r:id="rId2"/>
    <p:sldId id="349" r:id="rId3"/>
    <p:sldId id="350" r:id="rId4"/>
    <p:sldId id="362" r:id="rId5"/>
    <p:sldId id="363" r:id="rId6"/>
    <p:sldId id="364" r:id="rId7"/>
    <p:sldId id="365" r:id="rId8"/>
    <p:sldId id="366" r:id="rId9"/>
    <p:sldId id="367" r:id="rId10"/>
    <p:sldId id="368" r:id="rId11"/>
    <p:sldId id="369" r:id="rId12"/>
    <p:sldId id="354" r:id="rId13"/>
    <p:sldId id="375" r:id="rId14"/>
    <p:sldId id="371" r:id="rId15"/>
    <p:sldId id="373" r:id="rId16"/>
    <p:sldId id="374" r:id="rId17"/>
    <p:sldId id="356" r:id="rId18"/>
    <p:sldId id="357" r:id="rId19"/>
    <p:sldId id="353" r:id="rId20"/>
    <p:sldId id="359" r:id="rId21"/>
  </p:sldIdLst>
  <p:sldSz cx="10363200" cy="7772400"/>
  <p:notesSz cx="7010400" cy="9296400"/>
  <p:defaultTextStyle>
    <a:defPPr>
      <a:defRPr lang="en-US"/>
    </a:defPPr>
    <a:lvl1pPr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5pPr>
    <a:lvl6pPr marL="2286000" algn="l" defTabSz="457200" rtl="0" eaLnBrk="1" latinLnBrk="0" hangingPunct="1">
      <a:defRPr kern="1200">
        <a:solidFill>
          <a:schemeClr val="tx1"/>
        </a:solidFill>
        <a:latin typeface="Palatino Linotype" charset="0"/>
        <a:ea typeface="ＭＳ Ｐゴシック" charset="0"/>
        <a:cs typeface="ＭＳ Ｐゴシック" charset="0"/>
      </a:defRPr>
    </a:lvl6pPr>
    <a:lvl7pPr marL="2743200" algn="l" defTabSz="457200" rtl="0" eaLnBrk="1" latinLnBrk="0" hangingPunct="1">
      <a:defRPr kern="1200">
        <a:solidFill>
          <a:schemeClr val="tx1"/>
        </a:solidFill>
        <a:latin typeface="Palatino Linotype" charset="0"/>
        <a:ea typeface="ＭＳ Ｐゴシック" charset="0"/>
        <a:cs typeface="ＭＳ Ｐゴシック" charset="0"/>
      </a:defRPr>
    </a:lvl7pPr>
    <a:lvl8pPr marL="3200400" algn="l" defTabSz="457200" rtl="0" eaLnBrk="1" latinLnBrk="0" hangingPunct="1">
      <a:defRPr kern="1200">
        <a:solidFill>
          <a:schemeClr val="tx1"/>
        </a:solidFill>
        <a:latin typeface="Palatino Linotype" charset="0"/>
        <a:ea typeface="ＭＳ Ｐゴシック" charset="0"/>
        <a:cs typeface="ＭＳ Ｐゴシック" charset="0"/>
      </a:defRPr>
    </a:lvl8pPr>
    <a:lvl9pPr marL="3657600" algn="l" defTabSz="457200" rtl="0" eaLnBrk="1" latinLnBrk="0" hangingPunct="1">
      <a:defRPr kern="1200">
        <a:solidFill>
          <a:schemeClr val="tx1"/>
        </a:solidFill>
        <a:latin typeface="Palatino Linotype"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userDrawn="1">
          <p15:clr>
            <a:srgbClr val="A4A3A4"/>
          </p15:clr>
        </p15:guide>
        <p15:guide id="2" pos="32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89B"/>
    <a:srgbClr val="1A2D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67" autoAdjust="0"/>
    <p:restoredTop sz="89481" autoAdjust="0"/>
  </p:normalViewPr>
  <p:slideViewPr>
    <p:cSldViewPr snapToGrid="0" snapToObjects="1">
      <p:cViewPr varScale="1">
        <p:scale>
          <a:sx n="89" d="100"/>
          <a:sy n="89" d="100"/>
        </p:scale>
        <p:origin x="1128" y="66"/>
      </p:cViewPr>
      <p:guideLst>
        <p:guide orient="horz" pos="2448"/>
        <p:guide pos="3264"/>
      </p:guideLst>
    </p:cSldViewPr>
  </p:slideViewPr>
  <p:notesTextViewPr>
    <p:cViewPr>
      <p:scale>
        <a:sx n="3" d="2"/>
        <a:sy n="3" d="2"/>
      </p:scale>
      <p:origin x="0" y="0"/>
    </p:cViewPr>
  </p:notesTextViewPr>
  <p:sorterViewPr>
    <p:cViewPr>
      <p:scale>
        <a:sx n="66" d="100"/>
        <a:sy n="66" d="100"/>
      </p:scale>
      <p:origin x="0" y="-2976"/>
    </p:cViewPr>
  </p:sorterViewPr>
  <p:notesViewPr>
    <p:cSldViewPr snapToGrid="0" snapToObjects="1">
      <p:cViewPr varScale="1">
        <p:scale>
          <a:sx n="74" d="100"/>
          <a:sy n="74" d="100"/>
        </p:scale>
        <p:origin x="198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74613B-B033-4F11-A02B-C93950D92D10}" type="doc">
      <dgm:prSet loTypeId="urn:microsoft.com/office/officeart/2005/8/layout/process1" loCatId="process" qsTypeId="urn:microsoft.com/office/officeart/2005/8/quickstyle/simple1" qsCatId="simple" csTypeId="urn:microsoft.com/office/officeart/2005/8/colors/colorful5" csCatId="colorful" phldr="1"/>
      <dgm:spPr/>
    </dgm:pt>
    <dgm:pt modelId="{8B0BE8E3-5345-441D-AA7D-BF1B0DD814FF}">
      <dgm:prSet phldrT="[Text]"/>
      <dgm:spPr/>
      <dgm:t>
        <a:bodyPr/>
        <a:lstStyle/>
        <a:p>
          <a:r>
            <a:rPr lang="en-US" dirty="0"/>
            <a:t>School Completes, Extra Service Spreadsheet and Pay agreement</a:t>
          </a:r>
        </a:p>
      </dgm:t>
    </dgm:pt>
    <dgm:pt modelId="{88E892FC-4008-411D-B06C-79DB09312BB1}" type="parTrans" cxnId="{FF334539-9AA4-4C17-A03D-C95A045FBD67}">
      <dgm:prSet/>
      <dgm:spPr/>
      <dgm:t>
        <a:bodyPr/>
        <a:lstStyle/>
        <a:p>
          <a:endParaRPr lang="en-US"/>
        </a:p>
      </dgm:t>
    </dgm:pt>
    <dgm:pt modelId="{C4A25C08-602F-4E20-B4F0-859432E9CC6F}" type="sibTrans" cxnId="{FF334539-9AA4-4C17-A03D-C95A045FBD67}">
      <dgm:prSet/>
      <dgm:spPr/>
      <dgm:t>
        <a:bodyPr/>
        <a:lstStyle/>
        <a:p>
          <a:endParaRPr lang="en-US"/>
        </a:p>
      </dgm:t>
    </dgm:pt>
    <dgm:pt modelId="{D01C09B2-EA4A-42D8-B003-1F14F3C25AFD}">
      <dgm:prSet phldrT="[Text]"/>
      <dgm:spPr/>
      <dgm:t>
        <a:bodyPr/>
        <a:lstStyle/>
        <a:p>
          <a:r>
            <a:rPr lang="en-US" dirty="0"/>
            <a:t>Network Superintendent review and approves</a:t>
          </a:r>
        </a:p>
      </dgm:t>
    </dgm:pt>
    <dgm:pt modelId="{5F5730F7-5605-4C1B-8ACE-2D5EE6582831}" type="parTrans" cxnId="{932A9110-2774-4333-9F5C-B90956074608}">
      <dgm:prSet/>
      <dgm:spPr/>
      <dgm:t>
        <a:bodyPr/>
        <a:lstStyle/>
        <a:p>
          <a:endParaRPr lang="en-US"/>
        </a:p>
      </dgm:t>
    </dgm:pt>
    <dgm:pt modelId="{E30A0B0F-F016-4C7F-8497-D571CA36245E}" type="sibTrans" cxnId="{932A9110-2774-4333-9F5C-B90956074608}">
      <dgm:prSet/>
      <dgm:spPr/>
      <dgm:t>
        <a:bodyPr/>
        <a:lstStyle/>
        <a:p>
          <a:endParaRPr lang="en-US"/>
        </a:p>
      </dgm:t>
    </dgm:pt>
    <dgm:pt modelId="{C49FAEAF-85C6-4F27-90C0-22C0A46565AC}">
      <dgm:prSet phldrT="[Text]"/>
      <dgm:spPr/>
      <dgm:t>
        <a:bodyPr/>
        <a:lstStyle/>
        <a:p>
          <a:r>
            <a:rPr lang="en-US" dirty="0"/>
            <a:t>Finance Analyst approves and forward to Payroll </a:t>
          </a:r>
        </a:p>
      </dgm:t>
    </dgm:pt>
    <dgm:pt modelId="{B700F278-2940-42E7-A041-7F4450551A94}" type="parTrans" cxnId="{011083DA-5EB8-42EA-9A9C-F375D9D7F0CD}">
      <dgm:prSet/>
      <dgm:spPr/>
      <dgm:t>
        <a:bodyPr/>
        <a:lstStyle/>
        <a:p>
          <a:endParaRPr lang="en-US"/>
        </a:p>
      </dgm:t>
    </dgm:pt>
    <dgm:pt modelId="{6F8A125C-B99A-40DE-9A60-BE760DC32D5C}" type="sibTrans" cxnId="{011083DA-5EB8-42EA-9A9C-F375D9D7F0CD}">
      <dgm:prSet/>
      <dgm:spPr/>
      <dgm:t>
        <a:bodyPr/>
        <a:lstStyle/>
        <a:p>
          <a:endParaRPr lang="en-US"/>
        </a:p>
      </dgm:t>
    </dgm:pt>
    <dgm:pt modelId="{19D6DCC0-69DE-4B3C-A14C-1FB8EF4F9454}">
      <dgm:prSet phldrT="[Text]"/>
      <dgm:spPr/>
      <dgm:t>
        <a:bodyPr/>
        <a:lstStyle/>
        <a:p>
          <a:r>
            <a:rPr lang="en-US" dirty="0"/>
            <a:t>Payroll approves and uploaded into SAP</a:t>
          </a:r>
        </a:p>
      </dgm:t>
    </dgm:pt>
    <dgm:pt modelId="{9D96CECA-4F53-4013-80AF-F5957D6F4D74}" type="parTrans" cxnId="{A7BC6D47-5C72-435E-AC5E-6FB878FACD8E}">
      <dgm:prSet/>
      <dgm:spPr/>
      <dgm:t>
        <a:bodyPr/>
        <a:lstStyle/>
        <a:p>
          <a:endParaRPr lang="en-US"/>
        </a:p>
      </dgm:t>
    </dgm:pt>
    <dgm:pt modelId="{2921355D-D42D-4291-BB1E-8BB19E037E1D}" type="sibTrans" cxnId="{A7BC6D47-5C72-435E-AC5E-6FB878FACD8E}">
      <dgm:prSet/>
      <dgm:spPr/>
      <dgm:t>
        <a:bodyPr/>
        <a:lstStyle/>
        <a:p>
          <a:endParaRPr lang="en-US"/>
        </a:p>
      </dgm:t>
    </dgm:pt>
    <dgm:pt modelId="{16D50546-3267-497C-A4CD-6FBA5BD53216}">
      <dgm:prSet phldrT="[Text]"/>
      <dgm:spPr/>
      <dgm:t>
        <a:bodyPr/>
        <a:lstStyle/>
        <a:p>
          <a:r>
            <a:rPr lang="en-US" dirty="0"/>
            <a:t>Time can now be entered into SAP by the timekeeper</a:t>
          </a:r>
        </a:p>
      </dgm:t>
    </dgm:pt>
    <dgm:pt modelId="{910DE6FA-A4C4-4332-8224-BCCF5785E3FF}" type="parTrans" cxnId="{8D74EF7C-E180-41DB-B072-B3441F129CDA}">
      <dgm:prSet/>
      <dgm:spPr/>
      <dgm:t>
        <a:bodyPr/>
        <a:lstStyle/>
        <a:p>
          <a:endParaRPr lang="en-US"/>
        </a:p>
      </dgm:t>
    </dgm:pt>
    <dgm:pt modelId="{2DF01287-CF98-43EB-A7CC-99A101D4C101}" type="sibTrans" cxnId="{8D74EF7C-E180-41DB-B072-B3441F129CDA}">
      <dgm:prSet/>
      <dgm:spPr/>
      <dgm:t>
        <a:bodyPr/>
        <a:lstStyle/>
        <a:p>
          <a:endParaRPr lang="en-US"/>
        </a:p>
      </dgm:t>
    </dgm:pt>
    <dgm:pt modelId="{32116CD9-23C7-485F-82E4-386568D2ED2A}" type="pres">
      <dgm:prSet presAssocID="{8A74613B-B033-4F11-A02B-C93950D92D10}" presName="Name0" presStyleCnt="0">
        <dgm:presLayoutVars>
          <dgm:dir/>
          <dgm:resizeHandles val="exact"/>
        </dgm:presLayoutVars>
      </dgm:prSet>
      <dgm:spPr/>
    </dgm:pt>
    <dgm:pt modelId="{DF768A65-60B3-437D-A2B7-C1A49CBF74AF}" type="pres">
      <dgm:prSet presAssocID="{8B0BE8E3-5345-441D-AA7D-BF1B0DD814FF}" presName="node" presStyleLbl="node1" presStyleIdx="0" presStyleCnt="5">
        <dgm:presLayoutVars>
          <dgm:bulletEnabled val="1"/>
        </dgm:presLayoutVars>
      </dgm:prSet>
      <dgm:spPr/>
    </dgm:pt>
    <dgm:pt modelId="{B8CBCC01-84D6-4CDB-9B22-81597DE08F5B}" type="pres">
      <dgm:prSet presAssocID="{C4A25C08-602F-4E20-B4F0-859432E9CC6F}" presName="sibTrans" presStyleLbl="sibTrans2D1" presStyleIdx="0" presStyleCnt="4"/>
      <dgm:spPr/>
    </dgm:pt>
    <dgm:pt modelId="{B6D863D8-4511-488D-8ED2-34F701DEACEA}" type="pres">
      <dgm:prSet presAssocID="{C4A25C08-602F-4E20-B4F0-859432E9CC6F}" presName="connectorText" presStyleLbl="sibTrans2D1" presStyleIdx="0" presStyleCnt="4"/>
      <dgm:spPr/>
    </dgm:pt>
    <dgm:pt modelId="{AEFAD54A-6681-4A9F-A231-033546DCDDE4}" type="pres">
      <dgm:prSet presAssocID="{D01C09B2-EA4A-42D8-B003-1F14F3C25AFD}" presName="node" presStyleLbl="node1" presStyleIdx="1" presStyleCnt="5" custLinFactNeighborY="0">
        <dgm:presLayoutVars>
          <dgm:bulletEnabled val="1"/>
        </dgm:presLayoutVars>
      </dgm:prSet>
      <dgm:spPr/>
    </dgm:pt>
    <dgm:pt modelId="{F4C9D082-9633-40F2-AFB3-997FB499BF4E}" type="pres">
      <dgm:prSet presAssocID="{E30A0B0F-F016-4C7F-8497-D571CA36245E}" presName="sibTrans" presStyleLbl="sibTrans2D1" presStyleIdx="1" presStyleCnt="4"/>
      <dgm:spPr/>
    </dgm:pt>
    <dgm:pt modelId="{6C4F046D-F747-4CC9-AB0A-EC6CE622AAB2}" type="pres">
      <dgm:prSet presAssocID="{E30A0B0F-F016-4C7F-8497-D571CA36245E}" presName="connectorText" presStyleLbl="sibTrans2D1" presStyleIdx="1" presStyleCnt="4"/>
      <dgm:spPr/>
    </dgm:pt>
    <dgm:pt modelId="{69AD3E1F-72FA-4009-B16B-A70056F69BF0}" type="pres">
      <dgm:prSet presAssocID="{C49FAEAF-85C6-4F27-90C0-22C0A46565AC}" presName="node" presStyleLbl="node1" presStyleIdx="2" presStyleCnt="5">
        <dgm:presLayoutVars>
          <dgm:bulletEnabled val="1"/>
        </dgm:presLayoutVars>
      </dgm:prSet>
      <dgm:spPr/>
    </dgm:pt>
    <dgm:pt modelId="{7B362794-3B72-4C56-9B7D-B18D25AB69A4}" type="pres">
      <dgm:prSet presAssocID="{6F8A125C-B99A-40DE-9A60-BE760DC32D5C}" presName="sibTrans" presStyleLbl="sibTrans2D1" presStyleIdx="2" presStyleCnt="4"/>
      <dgm:spPr/>
    </dgm:pt>
    <dgm:pt modelId="{73F31F97-3C97-46C6-A68D-29EF80EAF167}" type="pres">
      <dgm:prSet presAssocID="{6F8A125C-B99A-40DE-9A60-BE760DC32D5C}" presName="connectorText" presStyleLbl="sibTrans2D1" presStyleIdx="2" presStyleCnt="4"/>
      <dgm:spPr/>
    </dgm:pt>
    <dgm:pt modelId="{868C1B3B-F959-48B5-B8D0-61205C533BC2}" type="pres">
      <dgm:prSet presAssocID="{19D6DCC0-69DE-4B3C-A14C-1FB8EF4F9454}" presName="node" presStyleLbl="node1" presStyleIdx="3" presStyleCnt="5">
        <dgm:presLayoutVars>
          <dgm:bulletEnabled val="1"/>
        </dgm:presLayoutVars>
      </dgm:prSet>
      <dgm:spPr/>
    </dgm:pt>
    <dgm:pt modelId="{1B3ED3B7-B803-426D-966E-896404FF7893}" type="pres">
      <dgm:prSet presAssocID="{2921355D-D42D-4291-BB1E-8BB19E037E1D}" presName="sibTrans" presStyleLbl="sibTrans2D1" presStyleIdx="3" presStyleCnt="4"/>
      <dgm:spPr/>
    </dgm:pt>
    <dgm:pt modelId="{66FF3DAA-BC36-4C5B-96CB-E8297EBD65D1}" type="pres">
      <dgm:prSet presAssocID="{2921355D-D42D-4291-BB1E-8BB19E037E1D}" presName="connectorText" presStyleLbl="sibTrans2D1" presStyleIdx="3" presStyleCnt="4"/>
      <dgm:spPr/>
    </dgm:pt>
    <dgm:pt modelId="{8CD1A5DF-06DE-4DCE-AFBC-882C311789C8}" type="pres">
      <dgm:prSet presAssocID="{16D50546-3267-497C-A4CD-6FBA5BD53216}" presName="node" presStyleLbl="node1" presStyleIdx="4" presStyleCnt="5">
        <dgm:presLayoutVars>
          <dgm:bulletEnabled val="1"/>
        </dgm:presLayoutVars>
      </dgm:prSet>
      <dgm:spPr/>
    </dgm:pt>
  </dgm:ptLst>
  <dgm:cxnLst>
    <dgm:cxn modelId="{61815D06-994C-4DCF-90CA-23C43DA3F62E}" type="presOf" srcId="{19D6DCC0-69DE-4B3C-A14C-1FB8EF4F9454}" destId="{868C1B3B-F959-48B5-B8D0-61205C533BC2}" srcOrd="0" destOrd="0" presId="urn:microsoft.com/office/officeart/2005/8/layout/process1"/>
    <dgm:cxn modelId="{932A9110-2774-4333-9F5C-B90956074608}" srcId="{8A74613B-B033-4F11-A02B-C93950D92D10}" destId="{D01C09B2-EA4A-42D8-B003-1F14F3C25AFD}" srcOrd="1" destOrd="0" parTransId="{5F5730F7-5605-4C1B-8ACE-2D5EE6582831}" sibTransId="{E30A0B0F-F016-4C7F-8497-D571CA36245E}"/>
    <dgm:cxn modelId="{3D2F381F-CDFF-4C0F-B172-F70534A7DB97}" type="presOf" srcId="{E30A0B0F-F016-4C7F-8497-D571CA36245E}" destId="{F4C9D082-9633-40F2-AFB3-997FB499BF4E}" srcOrd="0" destOrd="0" presId="urn:microsoft.com/office/officeart/2005/8/layout/process1"/>
    <dgm:cxn modelId="{CDB31D23-1891-4231-86C9-F139B7CD14B3}" type="presOf" srcId="{E30A0B0F-F016-4C7F-8497-D571CA36245E}" destId="{6C4F046D-F747-4CC9-AB0A-EC6CE622AAB2}" srcOrd="1" destOrd="0" presId="urn:microsoft.com/office/officeart/2005/8/layout/process1"/>
    <dgm:cxn modelId="{FF334539-9AA4-4C17-A03D-C95A045FBD67}" srcId="{8A74613B-B033-4F11-A02B-C93950D92D10}" destId="{8B0BE8E3-5345-441D-AA7D-BF1B0DD814FF}" srcOrd="0" destOrd="0" parTransId="{88E892FC-4008-411D-B06C-79DB09312BB1}" sibTransId="{C4A25C08-602F-4E20-B4F0-859432E9CC6F}"/>
    <dgm:cxn modelId="{88E6C43E-0009-4CC4-B7C6-00D405F722E3}" type="presOf" srcId="{2921355D-D42D-4291-BB1E-8BB19E037E1D}" destId="{1B3ED3B7-B803-426D-966E-896404FF7893}" srcOrd="0" destOrd="0" presId="urn:microsoft.com/office/officeart/2005/8/layout/process1"/>
    <dgm:cxn modelId="{89568462-C982-4A10-A232-6BFAFDEBE6A7}" type="presOf" srcId="{6F8A125C-B99A-40DE-9A60-BE760DC32D5C}" destId="{7B362794-3B72-4C56-9B7D-B18D25AB69A4}" srcOrd="0" destOrd="0" presId="urn:microsoft.com/office/officeart/2005/8/layout/process1"/>
    <dgm:cxn modelId="{A7BC6D47-5C72-435E-AC5E-6FB878FACD8E}" srcId="{8A74613B-B033-4F11-A02B-C93950D92D10}" destId="{19D6DCC0-69DE-4B3C-A14C-1FB8EF4F9454}" srcOrd="3" destOrd="0" parTransId="{9D96CECA-4F53-4013-80AF-F5957D6F4D74}" sibTransId="{2921355D-D42D-4291-BB1E-8BB19E037E1D}"/>
    <dgm:cxn modelId="{9D863749-5CBC-4BD9-8973-643AA9174B40}" type="presOf" srcId="{D01C09B2-EA4A-42D8-B003-1F14F3C25AFD}" destId="{AEFAD54A-6681-4A9F-A231-033546DCDDE4}" srcOrd="0" destOrd="0" presId="urn:microsoft.com/office/officeart/2005/8/layout/process1"/>
    <dgm:cxn modelId="{A9433856-3A2E-4532-8299-9CEF1F6B9093}" type="presOf" srcId="{8A74613B-B033-4F11-A02B-C93950D92D10}" destId="{32116CD9-23C7-485F-82E4-386568D2ED2A}" srcOrd="0" destOrd="0" presId="urn:microsoft.com/office/officeart/2005/8/layout/process1"/>
    <dgm:cxn modelId="{8D74EF7C-E180-41DB-B072-B3441F129CDA}" srcId="{8A74613B-B033-4F11-A02B-C93950D92D10}" destId="{16D50546-3267-497C-A4CD-6FBA5BD53216}" srcOrd="4" destOrd="0" parTransId="{910DE6FA-A4C4-4332-8224-BCCF5785E3FF}" sibTransId="{2DF01287-CF98-43EB-A7CC-99A101D4C101}"/>
    <dgm:cxn modelId="{849E1C7D-13D9-4BAF-83A3-F82EDA9113ED}" type="presOf" srcId="{2921355D-D42D-4291-BB1E-8BB19E037E1D}" destId="{66FF3DAA-BC36-4C5B-96CB-E8297EBD65D1}" srcOrd="1" destOrd="0" presId="urn:microsoft.com/office/officeart/2005/8/layout/process1"/>
    <dgm:cxn modelId="{5E0B0783-D359-4CEC-B42D-6FE75D6C544D}" type="presOf" srcId="{8B0BE8E3-5345-441D-AA7D-BF1B0DD814FF}" destId="{DF768A65-60B3-437D-A2B7-C1A49CBF74AF}" srcOrd="0" destOrd="0" presId="urn:microsoft.com/office/officeart/2005/8/layout/process1"/>
    <dgm:cxn modelId="{2184A389-6155-44EB-B77E-AB5DCB3EA83E}" type="presOf" srcId="{16D50546-3267-497C-A4CD-6FBA5BD53216}" destId="{8CD1A5DF-06DE-4DCE-AFBC-882C311789C8}" srcOrd="0" destOrd="0" presId="urn:microsoft.com/office/officeart/2005/8/layout/process1"/>
    <dgm:cxn modelId="{BB9A4D98-F1C7-4694-8A2B-F94FF4894B19}" type="presOf" srcId="{C49FAEAF-85C6-4F27-90C0-22C0A46565AC}" destId="{69AD3E1F-72FA-4009-B16B-A70056F69BF0}" srcOrd="0" destOrd="0" presId="urn:microsoft.com/office/officeart/2005/8/layout/process1"/>
    <dgm:cxn modelId="{B400799E-6E96-402D-A578-EE144E6073F6}" type="presOf" srcId="{C4A25C08-602F-4E20-B4F0-859432E9CC6F}" destId="{B8CBCC01-84D6-4CDB-9B22-81597DE08F5B}" srcOrd="0" destOrd="0" presId="urn:microsoft.com/office/officeart/2005/8/layout/process1"/>
    <dgm:cxn modelId="{972DECC2-0761-40BE-863F-67CF013297E7}" type="presOf" srcId="{C4A25C08-602F-4E20-B4F0-859432E9CC6F}" destId="{B6D863D8-4511-488D-8ED2-34F701DEACEA}" srcOrd="1" destOrd="0" presId="urn:microsoft.com/office/officeart/2005/8/layout/process1"/>
    <dgm:cxn modelId="{011083DA-5EB8-42EA-9A9C-F375D9D7F0CD}" srcId="{8A74613B-B033-4F11-A02B-C93950D92D10}" destId="{C49FAEAF-85C6-4F27-90C0-22C0A46565AC}" srcOrd="2" destOrd="0" parTransId="{B700F278-2940-42E7-A041-7F4450551A94}" sibTransId="{6F8A125C-B99A-40DE-9A60-BE760DC32D5C}"/>
    <dgm:cxn modelId="{55DA9DF6-9A1D-4693-A03B-96490CA2B849}" type="presOf" srcId="{6F8A125C-B99A-40DE-9A60-BE760DC32D5C}" destId="{73F31F97-3C97-46C6-A68D-29EF80EAF167}" srcOrd="1" destOrd="0" presId="urn:microsoft.com/office/officeart/2005/8/layout/process1"/>
    <dgm:cxn modelId="{59E9FEED-4241-4686-8C32-AF68086C3801}" type="presParOf" srcId="{32116CD9-23C7-485F-82E4-386568D2ED2A}" destId="{DF768A65-60B3-437D-A2B7-C1A49CBF74AF}" srcOrd="0" destOrd="0" presId="urn:microsoft.com/office/officeart/2005/8/layout/process1"/>
    <dgm:cxn modelId="{87645169-04CA-4196-AA05-68894B6EB9B4}" type="presParOf" srcId="{32116CD9-23C7-485F-82E4-386568D2ED2A}" destId="{B8CBCC01-84D6-4CDB-9B22-81597DE08F5B}" srcOrd="1" destOrd="0" presId="urn:microsoft.com/office/officeart/2005/8/layout/process1"/>
    <dgm:cxn modelId="{6936BBAA-F68B-47AB-A153-6B5BE98D7CF8}" type="presParOf" srcId="{B8CBCC01-84D6-4CDB-9B22-81597DE08F5B}" destId="{B6D863D8-4511-488D-8ED2-34F701DEACEA}" srcOrd="0" destOrd="0" presId="urn:microsoft.com/office/officeart/2005/8/layout/process1"/>
    <dgm:cxn modelId="{E874A89E-96C4-4AD3-8181-D7EB291E24BE}" type="presParOf" srcId="{32116CD9-23C7-485F-82E4-386568D2ED2A}" destId="{AEFAD54A-6681-4A9F-A231-033546DCDDE4}" srcOrd="2" destOrd="0" presId="urn:microsoft.com/office/officeart/2005/8/layout/process1"/>
    <dgm:cxn modelId="{AC8466AB-903D-4C95-9F2E-ABC4FE64A207}" type="presParOf" srcId="{32116CD9-23C7-485F-82E4-386568D2ED2A}" destId="{F4C9D082-9633-40F2-AFB3-997FB499BF4E}" srcOrd="3" destOrd="0" presId="urn:microsoft.com/office/officeart/2005/8/layout/process1"/>
    <dgm:cxn modelId="{EDF48EBC-9FD6-4AA1-BDE7-D64080B29E12}" type="presParOf" srcId="{F4C9D082-9633-40F2-AFB3-997FB499BF4E}" destId="{6C4F046D-F747-4CC9-AB0A-EC6CE622AAB2}" srcOrd="0" destOrd="0" presId="urn:microsoft.com/office/officeart/2005/8/layout/process1"/>
    <dgm:cxn modelId="{3C176EAF-A5E5-4812-B190-3E71FF4293D6}" type="presParOf" srcId="{32116CD9-23C7-485F-82E4-386568D2ED2A}" destId="{69AD3E1F-72FA-4009-B16B-A70056F69BF0}" srcOrd="4" destOrd="0" presId="urn:microsoft.com/office/officeart/2005/8/layout/process1"/>
    <dgm:cxn modelId="{767ABA2D-01CC-4ACF-85EF-E2DA2675EF30}" type="presParOf" srcId="{32116CD9-23C7-485F-82E4-386568D2ED2A}" destId="{7B362794-3B72-4C56-9B7D-B18D25AB69A4}" srcOrd="5" destOrd="0" presId="urn:microsoft.com/office/officeart/2005/8/layout/process1"/>
    <dgm:cxn modelId="{C535B180-F480-4C59-9E9A-44C6F8E6E923}" type="presParOf" srcId="{7B362794-3B72-4C56-9B7D-B18D25AB69A4}" destId="{73F31F97-3C97-46C6-A68D-29EF80EAF167}" srcOrd="0" destOrd="0" presId="urn:microsoft.com/office/officeart/2005/8/layout/process1"/>
    <dgm:cxn modelId="{B0CA2483-B06C-4B65-B8DB-6E901348BED4}" type="presParOf" srcId="{32116CD9-23C7-485F-82E4-386568D2ED2A}" destId="{868C1B3B-F959-48B5-B8D0-61205C533BC2}" srcOrd="6" destOrd="0" presId="urn:microsoft.com/office/officeart/2005/8/layout/process1"/>
    <dgm:cxn modelId="{495D6D3C-4DC1-4870-ACB0-3A910F56D539}" type="presParOf" srcId="{32116CD9-23C7-485F-82E4-386568D2ED2A}" destId="{1B3ED3B7-B803-426D-966E-896404FF7893}" srcOrd="7" destOrd="0" presId="urn:microsoft.com/office/officeart/2005/8/layout/process1"/>
    <dgm:cxn modelId="{E708FF3B-08C1-4838-B4D4-6958E4D3D657}" type="presParOf" srcId="{1B3ED3B7-B803-426D-966E-896404FF7893}" destId="{66FF3DAA-BC36-4C5B-96CB-E8297EBD65D1}" srcOrd="0" destOrd="0" presId="urn:microsoft.com/office/officeart/2005/8/layout/process1"/>
    <dgm:cxn modelId="{076609AD-8593-4F66-B6DD-EDE59C596921}" type="presParOf" srcId="{32116CD9-23C7-485F-82E4-386568D2ED2A}" destId="{8CD1A5DF-06DE-4DCE-AFBC-882C311789C8}" srcOrd="8"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768A65-60B3-437D-A2B7-C1A49CBF74AF}">
      <dsp:nvSpPr>
        <dsp:cNvPr id="0" name=""/>
        <dsp:cNvSpPr/>
      </dsp:nvSpPr>
      <dsp:spPr>
        <a:xfrm>
          <a:off x="4304" y="251863"/>
          <a:ext cx="1334547" cy="1401274"/>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School Completes, Extra Service Spreadsheet and Pay agreement</a:t>
          </a:r>
        </a:p>
      </dsp:txBody>
      <dsp:txXfrm>
        <a:off x="43392" y="290951"/>
        <a:ext cx="1256371" cy="1323098"/>
      </dsp:txXfrm>
    </dsp:sp>
    <dsp:sp modelId="{B8CBCC01-84D6-4CDB-9B22-81597DE08F5B}">
      <dsp:nvSpPr>
        <dsp:cNvPr id="0" name=""/>
        <dsp:cNvSpPr/>
      </dsp:nvSpPr>
      <dsp:spPr>
        <a:xfrm>
          <a:off x="1472306" y="787016"/>
          <a:ext cx="282924" cy="33096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472306" y="853209"/>
        <a:ext cx="198047" cy="198581"/>
      </dsp:txXfrm>
    </dsp:sp>
    <dsp:sp modelId="{AEFAD54A-6681-4A9F-A231-033546DCDDE4}">
      <dsp:nvSpPr>
        <dsp:cNvPr id="0" name=""/>
        <dsp:cNvSpPr/>
      </dsp:nvSpPr>
      <dsp:spPr>
        <a:xfrm>
          <a:off x="1872671" y="251863"/>
          <a:ext cx="1334547" cy="1401274"/>
        </a:xfrm>
        <a:prstGeom prst="roundRect">
          <a:avLst>
            <a:gd name="adj" fmla="val 10000"/>
          </a:avLst>
        </a:prstGeom>
        <a:solidFill>
          <a:schemeClr val="accent5">
            <a:hueOff val="1502676"/>
            <a:satOff val="-6595"/>
            <a:lumOff val="196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Network Superintendent review and approves</a:t>
          </a:r>
        </a:p>
      </dsp:txBody>
      <dsp:txXfrm>
        <a:off x="1911759" y="290951"/>
        <a:ext cx="1256371" cy="1323098"/>
      </dsp:txXfrm>
    </dsp:sp>
    <dsp:sp modelId="{F4C9D082-9633-40F2-AFB3-997FB499BF4E}">
      <dsp:nvSpPr>
        <dsp:cNvPr id="0" name=""/>
        <dsp:cNvSpPr/>
      </dsp:nvSpPr>
      <dsp:spPr>
        <a:xfrm>
          <a:off x="3340673" y="787016"/>
          <a:ext cx="282924" cy="330967"/>
        </a:xfrm>
        <a:prstGeom prst="rightArrow">
          <a:avLst>
            <a:gd name="adj1" fmla="val 60000"/>
            <a:gd name="adj2" fmla="val 50000"/>
          </a:avLst>
        </a:prstGeom>
        <a:solidFill>
          <a:schemeClr val="accent5">
            <a:hueOff val="2003568"/>
            <a:satOff val="-8793"/>
            <a:lumOff val="26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340673" y="853209"/>
        <a:ext cx="198047" cy="198581"/>
      </dsp:txXfrm>
    </dsp:sp>
    <dsp:sp modelId="{69AD3E1F-72FA-4009-B16B-A70056F69BF0}">
      <dsp:nvSpPr>
        <dsp:cNvPr id="0" name=""/>
        <dsp:cNvSpPr/>
      </dsp:nvSpPr>
      <dsp:spPr>
        <a:xfrm>
          <a:off x="3741037" y="251863"/>
          <a:ext cx="1334547" cy="1401274"/>
        </a:xfrm>
        <a:prstGeom prst="roundRect">
          <a:avLst>
            <a:gd name="adj" fmla="val 10000"/>
          </a:avLst>
        </a:prstGeom>
        <a:solidFill>
          <a:schemeClr val="accent5">
            <a:hueOff val="3005351"/>
            <a:satOff val="-13190"/>
            <a:lumOff val="392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Finance Analyst approves and forward to Payroll </a:t>
          </a:r>
        </a:p>
      </dsp:txBody>
      <dsp:txXfrm>
        <a:off x="3780125" y="290951"/>
        <a:ext cx="1256371" cy="1323098"/>
      </dsp:txXfrm>
    </dsp:sp>
    <dsp:sp modelId="{7B362794-3B72-4C56-9B7D-B18D25AB69A4}">
      <dsp:nvSpPr>
        <dsp:cNvPr id="0" name=""/>
        <dsp:cNvSpPr/>
      </dsp:nvSpPr>
      <dsp:spPr>
        <a:xfrm>
          <a:off x="5209039" y="787016"/>
          <a:ext cx="282924" cy="330967"/>
        </a:xfrm>
        <a:prstGeom prst="rightArrow">
          <a:avLst>
            <a:gd name="adj1" fmla="val 60000"/>
            <a:gd name="adj2" fmla="val 50000"/>
          </a:avLst>
        </a:prstGeom>
        <a:solidFill>
          <a:schemeClr val="accent5">
            <a:hueOff val="4007135"/>
            <a:satOff val="-17587"/>
            <a:lumOff val="522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5209039" y="853209"/>
        <a:ext cx="198047" cy="198581"/>
      </dsp:txXfrm>
    </dsp:sp>
    <dsp:sp modelId="{868C1B3B-F959-48B5-B8D0-61205C533BC2}">
      <dsp:nvSpPr>
        <dsp:cNvPr id="0" name=""/>
        <dsp:cNvSpPr/>
      </dsp:nvSpPr>
      <dsp:spPr>
        <a:xfrm>
          <a:off x="5609403" y="251863"/>
          <a:ext cx="1334547" cy="1401274"/>
        </a:xfrm>
        <a:prstGeom prst="roundRect">
          <a:avLst>
            <a:gd name="adj" fmla="val 10000"/>
          </a:avLst>
        </a:prstGeom>
        <a:solidFill>
          <a:schemeClr val="accent5">
            <a:hueOff val="4508027"/>
            <a:satOff val="-19785"/>
            <a:lumOff val="588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Payroll approves and uploaded into SAP</a:t>
          </a:r>
        </a:p>
      </dsp:txBody>
      <dsp:txXfrm>
        <a:off x="5648491" y="290951"/>
        <a:ext cx="1256371" cy="1323098"/>
      </dsp:txXfrm>
    </dsp:sp>
    <dsp:sp modelId="{1B3ED3B7-B803-426D-966E-896404FF7893}">
      <dsp:nvSpPr>
        <dsp:cNvPr id="0" name=""/>
        <dsp:cNvSpPr/>
      </dsp:nvSpPr>
      <dsp:spPr>
        <a:xfrm>
          <a:off x="7077405" y="787016"/>
          <a:ext cx="282924" cy="330967"/>
        </a:xfrm>
        <a:prstGeom prst="rightArrow">
          <a:avLst>
            <a:gd name="adj1" fmla="val 60000"/>
            <a:gd name="adj2" fmla="val 50000"/>
          </a:avLst>
        </a:prstGeom>
        <a:solidFill>
          <a:schemeClr val="accent5">
            <a:hueOff val="6010703"/>
            <a:satOff val="-26380"/>
            <a:lumOff val="78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7077405" y="853209"/>
        <a:ext cx="198047" cy="198581"/>
      </dsp:txXfrm>
    </dsp:sp>
    <dsp:sp modelId="{8CD1A5DF-06DE-4DCE-AFBC-882C311789C8}">
      <dsp:nvSpPr>
        <dsp:cNvPr id="0" name=""/>
        <dsp:cNvSpPr/>
      </dsp:nvSpPr>
      <dsp:spPr>
        <a:xfrm>
          <a:off x="7477769" y="251863"/>
          <a:ext cx="1334547" cy="1401274"/>
        </a:xfrm>
        <a:prstGeom prst="roundRect">
          <a:avLst>
            <a:gd name="adj" fmla="val 10000"/>
          </a:avLst>
        </a:prstGeom>
        <a:solidFill>
          <a:schemeClr val="accent5">
            <a:hueOff val="6010703"/>
            <a:satOff val="-26380"/>
            <a:lumOff val="784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Time can now be entered into SAP by the timekeeper</a:t>
          </a:r>
        </a:p>
      </dsp:txBody>
      <dsp:txXfrm>
        <a:off x="7516857" y="290951"/>
        <a:ext cx="1256371" cy="132309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FBA6E35-533A-1640-8925-A2087A8EE42F}" type="datetimeFigureOut">
              <a:rPr lang="en-US" smtClean="0"/>
              <a:t>1/3/2022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5D763FC-C080-874B-B52C-594209F1F76F}" type="slidenum">
              <a:rPr lang="en-US" smtClean="0"/>
              <a:t>‹#›</a:t>
            </a:fld>
            <a:endParaRPr lang="en-US"/>
          </a:p>
        </p:txBody>
      </p:sp>
    </p:spTree>
    <p:extLst>
      <p:ext uri="{BB962C8B-B14F-4D97-AF65-F5344CB8AC3E}">
        <p14:creationId xmlns:p14="http://schemas.microsoft.com/office/powerpoint/2010/main" val="151809581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E8D5145-8D50-F74A-948B-76BB50AD821E}" type="datetimeFigureOut">
              <a:rPr lang="en-US" smtClean="0"/>
              <a:t>1/3/2022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E051DCD-F602-A04B-AE53-1FC08CF1DFBF}" type="slidenum">
              <a:rPr lang="en-US" smtClean="0"/>
              <a:t>‹#›</a:t>
            </a:fld>
            <a:endParaRPr lang="en-US"/>
          </a:p>
        </p:txBody>
      </p:sp>
    </p:spTree>
    <p:extLst>
      <p:ext uri="{BB962C8B-B14F-4D97-AF65-F5344CB8AC3E}">
        <p14:creationId xmlns:p14="http://schemas.microsoft.com/office/powerpoint/2010/main" val="377841538"/>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E051DCD-F602-A04B-AE53-1FC08CF1DFBF}" type="slidenum">
              <a:rPr lang="en-US" smtClean="0"/>
              <a:t>1</a:t>
            </a:fld>
            <a:endParaRPr lang="en-US"/>
          </a:p>
        </p:txBody>
      </p:sp>
    </p:spTree>
    <p:extLst>
      <p:ext uri="{BB962C8B-B14F-4D97-AF65-F5344CB8AC3E}">
        <p14:creationId xmlns:p14="http://schemas.microsoft.com/office/powerpoint/2010/main" val="4090220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Extra Service Activity Type Codes must be in alignment with the extra that is being performed.  </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FE051DCD-F602-A04B-AE53-1FC08CF1DFBF}" type="slidenum">
              <a:rPr lang="en-US" smtClean="0"/>
              <a:t>5</a:t>
            </a:fld>
            <a:endParaRPr lang="en-US"/>
          </a:p>
        </p:txBody>
      </p:sp>
    </p:spTree>
    <p:extLst>
      <p:ext uri="{BB962C8B-B14F-4D97-AF65-F5344CB8AC3E}">
        <p14:creationId xmlns:p14="http://schemas.microsoft.com/office/powerpoint/2010/main" val="1238571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Extra Service Activity Type Codes must be in alignment with the extra that is being performed.  </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FE051DCD-F602-A04B-AE53-1FC08CF1DFBF}" type="slidenum">
              <a:rPr lang="en-US" smtClean="0"/>
              <a:t>6</a:t>
            </a:fld>
            <a:endParaRPr lang="en-US"/>
          </a:p>
        </p:txBody>
      </p:sp>
    </p:spTree>
    <p:extLst>
      <p:ext uri="{BB962C8B-B14F-4D97-AF65-F5344CB8AC3E}">
        <p14:creationId xmlns:p14="http://schemas.microsoft.com/office/powerpoint/2010/main" val="431134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 to submitting Extra Service Requests, verify that funds are available on the budget line (including benefits for 621102-Social Security (7.65%), and 626101-Worker’s Compensation (2%) corresponding to the request).  Extra Service Spreadsheets MUST be submitted electronically in order to upload into SAP; employees cannot be paid unless there is a record in SAP. </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FE051DCD-F602-A04B-AE53-1FC08CF1DFBF}" type="slidenum">
              <a:rPr lang="en-US" smtClean="0"/>
              <a:t>7</a:t>
            </a:fld>
            <a:endParaRPr lang="en-US"/>
          </a:p>
        </p:txBody>
      </p:sp>
    </p:spTree>
    <p:extLst>
      <p:ext uri="{BB962C8B-B14F-4D97-AF65-F5344CB8AC3E}">
        <p14:creationId xmlns:p14="http://schemas.microsoft.com/office/powerpoint/2010/main" val="4184369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 to submitting Extra Service Requests, verify that funds are available on the budget line (including benefits for 621102-Social Security (7.65%), and 626101-Worker’s Compensation (2%) corresponding to the request).  Extra Service Spreadsheets MUST be submitted electronically in order to upload into SAP; employees cannot be paid unless there is a record in SAP. </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FE051DCD-F602-A04B-AE53-1FC08CF1DFBF}" type="slidenum">
              <a:rPr lang="en-US" smtClean="0"/>
              <a:t>8</a:t>
            </a:fld>
            <a:endParaRPr lang="en-US"/>
          </a:p>
        </p:txBody>
      </p:sp>
    </p:spTree>
    <p:extLst>
      <p:ext uri="{BB962C8B-B14F-4D97-AF65-F5344CB8AC3E}">
        <p14:creationId xmlns:p14="http://schemas.microsoft.com/office/powerpoint/2010/main" val="2316238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 to submitting Extra Service Requests, verify that funds are available on the budget line (including benefits for 621102-Social Security (7.65%), and 626101-Worker’s Compensation (2%) corresponding to the request).  Extra Service Spreadsheets MUST be submitted electronically in order to upload into SAP; employees cannot be paid unless there is a record in SAP. </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FE051DCD-F602-A04B-AE53-1FC08CF1DFBF}" type="slidenum">
              <a:rPr lang="en-US" smtClean="0"/>
              <a:t>9</a:t>
            </a:fld>
            <a:endParaRPr lang="en-US"/>
          </a:p>
        </p:txBody>
      </p:sp>
    </p:spTree>
    <p:extLst>
      <p:ext uri="{BB962C8B-B14F-4D97-AF65-F5344CB8AC3E}">
        <p14:creationId xmlns:p14="http://schemas.microsoft.com/office/powerpoint/2010/main" val="3930071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 to submitting Extra Service Requests, verify that funds are available on the budget line (including benefits for 621102-Social Security (7.65%), and 626101-Worker’s Compensation (2%) corresponding to the request).  Extra Service Spreadsheets MUST be submitted electronically in order to upload into SAP; employees cannot be paid unless there is a record in SAP. </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FE051DCD-F602-A04B-AE53-1FC08CF1DFBF}" type="slidenum">
              <a:rPr lang="en-US" smtClean="0"/>
              <a:t>10</a:t>
            </a:fld>
            <a:endParaRPr lang="en-US"/>
          </a:p>
        </p:txBody>
      </p:sp>
    </p:spTree>
    <p:extLst>
      <p:ext uri="{BB962C8B-B14F-4D97-AF65-F5344CB8AC3E}">
        <p14:creationId xmlns:p14="http://schemas.microsoft.com/office/powerpoint/2010/main" val="2868167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 to submitting Extra Service Requests, verify that funds are available on the budget line (including benefits for 621102-Social Security (7.65%), and 626101-Worker’s Compensation (2%) corresponding to the request).  Extra Service Spreadsheets MUST be submitted electronically in order to upload into SAP; employees cannot be paid unless there is a record in SAP. </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FE051DCD-F602-A04B-AE53-1FC08CF1DFBF}" type="slidenum">
              <a:rPr lang="en-US" smtClean="0"/>
              <a:t>11</a:t>
            </a:fld>
            <a:endParaRPr lang="en-US"/>
          </a:p>
        </p:txBody>
      </p:sp>
    </p:spTree>
    <p:extLst>
      <p:ext uri="{BB962C8B-B14F-4D97-AF65-F5344CB8AC3E}">
        <p14:creationId xmlns:p14="http://schemas.microsoft.com/office/powerpoint/2010/main" val="4750124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9242" y="3581749"/>
            <a:ext cx="8549640" cy="828838"/>
          </a:xfrm>
        </p:spPr>
        <p:txBody>
          <a:bodyPr/>
          <a:lstStyle>
            <a:lvl1pPr algn="r">
              <a:defRPr sz="6800">
                <a:solidFill>
                  <a:srgbClr val="4A66AC"/>
                </a:solidFill>
              </a:defRPr>
            </a:lvl1pPr>
          </a:lstStyle>
          <a:p>
            <a:r>
              <a:rPr lang="en-US" dirty="0"/>
              <a:t>Click to edit Master title style</a:t>
            </a:r>
          </a:p>
        </p:txBody>
      </p:sp>
      <p:sp>
        <p:nvSpPr>
          <p:cNvPr id="3" name="Subtitle 2"/>
          <p:cNvSpPr>
            <a:spLocks noGrp="1"/>
          </p:cNvSpPr>
          <p:nvPr>
            <p:ph type="subTitle" idx="1"/>
          </p:nvPr>
        </p:nvSpPr>
        <p:spPr>
          <a:xfrm>
            <a:off x="1529242" y="4410588"/>
            <a:ext cx="8549640" cy="777240"/>
          </a:xfrm>
        </p:spPr>
        <p:txBody>
          <a:bodyPr/>
          <a:lstStyle>
            <a:lvl1pPr marL="0" indent="0" algn="r">
              <a:buNone/>
              <a:defRPr baseline="0">
                <a:solidFill>
                  <a:schemeClr val="tx1"/>
                </a:solidFill>
              </a:defRPr>
            </a:lvl1pPr>
            <a:lvl2pPr marL="518138" indent="0" algn="ctr">
              <a:buNone/>
              <a:defRPr>
                <a:solidFill>
                  <a:schemeClr val="tx1">
                    <a:tint val="75000"/>
                  </a:schemeClr>
                </a:solidFill>
              </a:defRPr>
            </a:lvl2pPr>
            <a:lvl3pPr marL="1036274" indent="0" algn="ctr">
              <a:buNone/>
              <a:defRPr>
                <a:solidFill>
                  <a:schemeClr val="tx1">
                    <a:tint val="75000"/>
                  </a:schemeClr>
                </a:solidFill>
              </a:defRPr>
            </a:lvl3pPr>
            <a:lvl4pPr marL="1554410" indent="0" algn="ctr">
              <a:buNone/>
              <a:defRPr>
                <a:solidFill>
                  <a:schemeClr val="tx1">
                    <a:tint val="75000"/>
                  </a:schemeClr>
                </a:solidFill>
              </a:defRPr>
            </a:lvl4pPr>
            <a:lvl5pPr marL="2072546" indent="0" algn="ctr">
              <a:buNone/>
              <a:defRPr>
                <a:solidFill>
                  <a:schemeClr val="tx1">
                    <a:tint val="75000"/>
                  </a:schemeClr>
                </a:solidFill>
              </a:defRPr>
            </a:lvl5pPr>
            <a:lvl6pPr marL="2590683" indent="0" algn="ctr">
              <a:buNone/>
              <a:defRPr>
                <a:solidFill>
                  <a:schemeClr val="tx1">
                    <a:tint val="75000"/>
                  </a:schemeClr>
                </a:solidFill>
              </a:defRPr>
            </a:lvl6pPr>
            <a:lvl7pPr marL="3108820" indent="0" algn="ctr">
              <a:buNone/>
              <a:defRPr>
                <a:solidFill>
                  <a:schemeClr val="tx1">
                    <a:tint val="75000"/>
                  </a:schemeClr>
                </a:solidFill>
              </a:defRPr>
            </a:lvl7pPr>
            <a:lvl8pPr marL="3626956" indent="0" algn="ctr">
              <a:buNone/>
              <a:defRPr>
                <a:solidFill>
                  <a:schemeClr val="tx1">
                    <a:tint val="75000"/>
                  </a:schemeClr>
                </a:solidFill>
              </a:defRPr>
            </a:lvl8pPr>
            <a:lvl9pPr marL="4145093" indent="0" algn="ctr">
              <a:buNone/>
              <a:defRPr>
                <a:solidFill>
                  <a:schemeClr val="tx1">
                    <a:tint val="75000"/>
                  </a:schemeClr>
                </a:solidFill>
              </a:defRPr>
            </a:lvl9pPr>
          </a:lstStyle>
          <a:p>
            <a:r>
              <a:rPr lang="en-US" dirty="0"/>
              <a:t>Click to edit Master subtitle style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510963" y="0"/>
            <a:ext cx="1344064" cy="1622176"/>
          </a:xfrm>
          <a:prstGeom prst="rect">
            <a:avLst/>
          </a:prstGeom>
        </p:spPr>
      </p:pic>
      <p:pic>
        <p:nvPicPr>
          <p:cNvPr id="5" name="Picture 4"/>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2373503" y="0"/>
            <a:ext cx="1540267" cy="1622176"/>
          </a:xfrm>
          <a:prstGeom prst="rect">
            <a:avLst/>
          </a:prstGeom>
        </p:spPr>
      </p:pic>
      <p:pic>
        <p:nvPicPr>
          <p:cNvPr id="6" name="Picture 5"/>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3432282" y="5837608"/>
            <a:ext cx="1486708" cy="1937586"/>
          </a:xfrm>
          <a:prstGeom prst="rect">
            <a:avLst/>
          </a:prstGeom>
        </p:spPr>
      </p:pic>
      <p:pic>
        <p:nvPicPr>
          <p:cNvPr id="8" name="Picture 7"/>
          <p:cNvPicPr>
            <a:picLocks noChangeAspect="1"/>
          </p:cNvPicPr>
          <p:nvPr userDrawn="1"/>
        </p:nvPicPr>
        <p:blipFill rotWithShape="1">
          <a:blip r:embed="rId5" cstate="email">
            <a:extLst>
              <a:ext uri="{28A0092B-C50C-407E-A947-70E740481C1C}">
                <a14:useLocalDpi xmlns:a14="http://schemas.microsoft.com/office/drawing/2010/main" val="0"/>
              </a:ext>
            </a:extLst>
          </a:blip>
          <a:srcRect l="9622"/>
          <a:stretch/>
        </p:blipFill>
        <p:spPr>
          <a:xfrm>
            <a:off x="1326250" y="5837608"/>
            <a:ext cx="2136727" cy="1934794"/>
          </a:xfrm>
          <a:prstGeom prst="rect">
            <a:avLst/>
          </a:prstGeom>
        </p:spPr>
      </p:pic>
      <p:pic>
        <p:nvPicPr>
          <p:cNvPr id="9" name="Picture 8"/>
          <p:cNvPicPr>
            <a:picLocks noChangeAspect="1"/>
          </p:cNvPicPr>
          <p:nvPr userDrawn="1"/>
        </p:nvPicPr>
        <p:blipFill>
          <a:blip r:embed="rId6" cstate="email">
            <a:extLst>
              <a:ext uri="{28A0092B-C50C-407E-A947-70E740481C1C}">
                <a14:useLocalDpi xmlns:a14="http://schemas.microsoft.com/office/drawing/2010/main" val="0"/>
              </a:ext>
            </a:extLst>
          </a:blip>
          <a:stretch>
            <a:fillRect/>
          </a:stretch>
        </p:blipFill>
        <p:spPr>
          <a:xfrm>
            <a:off x="1" y="0"/>
            <a:ext cx="2433266" cy="1622176"/>
          </a:xfrm>
          <a:prstGeom prst="rect">
            <a:avLst/>
          </a:prstGeom>
        </p:spPr>
      </p:pic>
      <p:pic>
        <p:nvPicPr>
          <p:cNvPr id="13" name="Picture 12"/>
          <p:cNvPicPr>
            <a:picLocks noChangeAspect="1"/>
          </p:cNvPicPr>
          <p:nvPr userDrawn="1"/>
        </p:nvPicPr>
        <p:blipFill>
          <a:blip r:embed="rId7" cstate="email">
            <a:extLst>
              <a:ext uri="{28A0092B-C50C-407E-A947-70E740481C1C}">
                <a14:useLocalDpi xmlns:a14="http://schemas.microsoft.com/office/drawing/2010/main" val="0"/>
              </a:ext>
            </a:extLst>
          </a:blip>
          <a:stretch>
            <a:fillRect/>
          </a:stretch>
        </p:blipFill>
        <p:spPr>
          <a:xfrm>
            <a:off x="3913765" y="0"/>
            <a:ext cx="2597198" cy="1622176"/>
          </a:xfrm>
          <a:prstGeom prst="rect">
            <a:avLst/>
          </a:prstGeom>
        </p:spPr>
      </p:pic>
      <p:pic>
        <p:nvPicPr>
          <p:cNvPr id="14" name="Picture 13"/>
          <p:cNvPicPr>
            <a:picLocks noChangeAspect="1"/>
          </p:cNvPicPr>
          <p:nvPr userDrawn="1"/>
        </p:nvPicPr>
        <p:blipFill rotWithShape="1">
          <a:blip r:embed="rId8" cstate="email">
            <a:extLst>
              <a:ext uri="{28A0092B-C50C-407E-A947-70E740481C1C}">
                <a14:useLocalDpi xmlns:a14="http://schemas.microsoft.com/office/drawing/2010/main" val="0"/>
              </a:ext>
            </a:extLst>
          </a:blip>
          <a:srcRect l="15426" t="6258" r="15000" b="8967"/>
          <a:stretch/>
        </p:blipFill>
        <p:spPr>
          <a:xfrm>
            <a:off x="8126685" y="5834830"/>
            <a:ext cx="2236516" cy="1944585"/>
          </a:xfrm>
          <a:prstGeom prst="rect">
            <a:avLst/>
          </a:prstGeom>
        </p:spPr>
      </p:pic>
      <p:pic>
        <p:nvPicPr>
          <p:cNvPr id="15" name="Picture 14"/>
          <p:cNvPicPr>
            <a:picLocks noChangeAspect="1"/>
          </p:cNvPicPr>
          <p:nvPr userDrawn="1"/>
        </p:nvPicPr>
        <p:blipFill rotWithShape="1">
          <a:blip r:embed="rId9" cstate="email">
            <a:extLst>
              <a:ext uri="{28A0092B-C50C-407E-A947-70E740481C1C}">
                <a14:useLocalDpi xmlns:a14="http://schemas.microsoft.com/office/drawing/2010/main" val="0"/>
              </a:ext>
            </a:extLst>
          </a:blip>
          <a:srcRect l="15744"/>
          <a:stretch/>
        </p:blipFill>
        <p:spPr>
          <a:xfrm>
            <a:off x="4918985" y="5837608"/>
            <a:ext cx="2106030" cy="1937586"/>
          </a:xfrm>
          <a:prstGeom prst="rect">
            <a:avLst/>
          </a:prstGeom>
        </p:spPr>
      </p:pic>
      <p:pic>
        <p:nvPicPr>
          <p:cNvPr id="11" name="Picture 10"/>
          <p:cNvPicPr>
            <a:picLocks noChangeAspect="1"/>
          </p:cNvPicPr>
          <p:nvPr userDrawn="1"/>
        </p:nvPicPr>
        <p:blipFill>
          <a:blip r:embed="rId10" cstate="email">
            <a:extLst>
              <a:ext uri="{28A0092B-C50C-407E-A947-70E740481C1C}">
                <a14:useLocalDpi xmlns:a14="http://schemas.microsoft.com/office/drawing/2010/main" val="0"/>
              </a:ext>
            </a:extLst>
          </a:blip>
          <a:stretch>
            <a:fillRect/>
          </a:stretch>
        </p:blipFill>
        <p:spPr>
          <a:xfrm>
            <a:off x="6639981" y="5834815"/>
            <a:ext cx="1486708" cy="1965496"/>
          </a:xfrm>
          <a:prstGeom prst="rect">
            <a:avLst/>
          </a:prstGeom>
        </p:spPr>
      </p:pic>
      <p:pic>
        <p:nvPicPr>
          <p:cNvPr id="16" name="Picture 15"/>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1" y="5837609"/>
            <a:ext cx="1410158" cy="1934792"/>
          </a:xfrm>
          <a:prstGeom prst="rect">
            <a:avLst/>
          </a:prstGeom>
        </p:spPr>
      </p:pic>
      <p:pic>
        <p:nvPicPr>
          <p:cNvPr id="10" name="Picture 9"/>
          <p:cNvPicPr>
            <a:picLocks noChangeAspect="1"/>
          </p:cNvPicPr>
          <p:nvPr userDrawn="1"/>
        </p:nvPicPr>
        <p:blipFill>
          <a:blip r:embed="rId12" cstate="email">
            <a:extLst>
              <a:ext uri="{28A0092B-C50C-407E-A947-70E740481C1C}">
                <a14:useLocalDpi xmlns:a14="http://schemas.microsoft.com/office/drawing/2010/main" val="0"/>
              </a:ext>
            </a:extLst>
          </a:blip>
          <a:stretch>
            <a:fillRect/>
          </a:stretch>
        </p:blipFill>
        <p:spPr>
          <a:xfrm>
            <a:off x="8145012" y="19890"/>
            <a:ext cx="1933870" cy="1602286"/>
          </a:xfrm>
          <a:prstGeom prst="rect">
            <a:avLst/>
          </a:prstGeom>
        </p:spPr>
      </p:pic>
    </p:spTree>
    <p:extLst>
      <p:ext uri="{BB962C8B-B14F-4D97-AF65-F5344CB8AC3E}">
        <p14:creationId xmlns:p14="http://schemas.microsoft.com/office/powerpoint/2010/main" val="1623487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253332" y="777259"/>
            <a:ext cx="6563360" cy="3972559"/>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E4DE9A2-C045-4BD7-A5A9-BA9BF441C2B3}" type="datetime4">
              <a:rPr lang="en-US" smtClean="0"/>
              <a:t>January 3, 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AB7962-86B7-1A42-BD2B-2AB85F7A99F0}" type="slidenum">
              <a:rPr lang="en-US"/>
              <a:pPr>
                <a:defRPr/>
              </a:pPr>
              <a:t>‹#›</a:t>
            </a:fld>
            <a:endParaRPr lang="en-US"/>
          </a:p>
        </p:txBody>
      </p:sp>
      <p:pic>
        <p:nvPicPr>
          <p:cNvPr id="8"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7550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42178" y="690881"/>
            <a:ext cx="2418080" cy="5872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032978" y="777243"/>
            <a:ext cx="5699760" cy="427967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E1B12A5D-45FE-41F2-B40C-35A42ABA3494}" type="datetime4">
              <a:rPr lang="en-US" smtClean="0"/>
              <a:t>January 3, 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08DC0C-358F-5D4E-B0CC-FF45E7EC01C1}" type="slidenum">
              <a:rPr lang="en-US"/>
              <a:pPr>
                <a:defRPr/>
              </a:pPr>
              <a:t>‹#›</a:t>
            </a:fld>
            <a:endParaRPr lang="en-US"/>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rot="5400000">
            <a:off x="8700008" y="5497329"/>
            <a:ext cx="1426464" cy="1427591"/>
          </a:xfrm>
          <a:prstGeom prst="rect">
            <a:avLst/>
          </a:prstGeom>
        </p:spPr>
      </p:pic>
    </p:spTree>
    <p:extLst>
      <p:ext uri="{BB962C8B-B14F-4D97-AF65-F5344CB8AC3E}">
        <p14:creationId xmlns:p14="http://schemas.microsoft.com/office/powerpoint/2010/main" val="22646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80872" y="792500"/>
            <a:ext cx="6908800" cy="41452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12"/>
          <p:cNvSpPr>
            <a:spLocks noGrp="1"/>
          </p:cNvSpPr>
          <p:nvPr>
            <p:ph type="title"/>
          </p:nvPr>
        </p:nvSpPr>
        <p:spPr>
          <a:xfrm>
            <a:off x="880872" y="5554134"/>
            <a:ext cx="6908800" cy="822960"/>
          </a:xfrm>
        </p:spPr>
        <p:txBody>
          <a:bodyPr/>
          <a:lstStyle/>
          <a:p>
            <a:r>
              <a:rPr lang="en-US"/>
              <a:t>Click to edit Master title style</a:t>
            </a:r>
            <a:endParaRPr lang="en-US" dirty="0"/>
          </a:p>
        </p:txBody>
      </p:sp>
      <p:sp>
        <p:nvSpPr>
          <p:cNvPr id="5" name="Date Placeholder 13"/>
          <p:cNvSpPr>
            <a:spLocks noGrp="1"/>
          </p:cNvSpPr>
          <p:nvPr>
            <p:ph type="dt" sz="half" idx="10"/>
          </p:nvPr>
        </p:nvSpPr>
        <p:spPr>
          <a:xfrm>
            <a:off x="880872" y="6561564"/>
            <a:ext cx="2418080" cy="413808"/>
          </a:xfrm>
        </p:spPr>
        <p:txBody>
          <a:bodyPr/>
          <a:lstStyle>
            <a:lvl1pPr>
              <a:defRPr/>
            </a:lvl1pPr>
          </a:lstStyle>
          <a:p>
            <a:pPr>
              <a:defRPr/>
            </a:pPr>
            <a:fld id="{5D19812A-8130-4114-AD69-FC4E6AD38DAD}" type="datetime4">
              <a:rPr lang="en-US" smtClean="0"/>
              <a:t>January 3, 2022</a:t>
            </a:fld>
            <a:endParaRPr lang="en-US" dirty="0"/>
          </a:p>
        </p:txBody>
      </p:sp>
      <p:sp>
        <p:nvSpPr>
          <p:cNvPr id="6" name="Slide Number Placeholder 14"/>
          <p:cNvSpPr>
            <a:spLocks noGrp="1"/>
          </p:cNvSpPr>
          <p:nvPr>
            <p:ph type="sldNum" sz="quarter" idx="11"/>
          </p:nvPr>
        </p:nvSpPr>
        <p:spPr>
          <a:xfrm>
            <a:off x="9493599" y="7216460"/>
            <a:ext cx="471114" cy="345440"/>
          </a:xfrm>
        </p:spPr>
        <p:txBody>
          <a:bodyPr/>
          <a:lstStyle>
            <a:lvl1pPr>
              <a:defRPr/>
            </a:lvl1pPr>
          </a:lstStyle>
          <a:p>
            <a:pPr>
              <a:defRPr/>
            </a:pPr>
            <a:fld id="{0BAF6161-1078-1549-8FF0-98DCD2F58303}" type="slidenum">
              <a:rPr lang="en-US"/>
              <a:pPr>
                <a:defRPr/>
              </a:pPr>
              <a:t>‹#›</a:t>
            </a:fld>
            <a:endParaRPr lang="en-US" dirty="0"/>
          </a:p>
        </p:txBody>
      </p:sp>
      <p:sp>
        <p:nvSpPr>
          <p:cNvPr id="7" name="Footer Placeholder 15"/>
          <p:cNvSpPr>
            <a:spLocks noGrp="1"/>
          </p:cNvSpPr>
          <p:nvPr>
            <p:ph type="ftr" sz="quarter" idx="12"/>
          </p:nvPr>
        </p:nvSpPr>
        <p:spPr/>
        <p:txBody>
          <a:bodyPr/>
          <a:lstStyle>
            <a:lvl1pPr>
              <a:defRPr/>
            </a:lvl1pPr>
          </a:lstStyle>
          <a:p>
            <a:pPr>
              <a:defRPr/>
            </a:pPr>
            <a:endParaRPr lang="en-US"/>
          </a:p>
        </p:txBody>
      </p:sp>
      <p:pic>
        <p:nvPicPr>
          <p:cNvPr id="2" name="Pictur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780930" y="52833"/>
            <a:ext cx="1425339" cy="1426464"/>
          </a:xfrm>
          <a:prstGeom prst="rect">
            <a:avLst/>
          </a:prstGeom>
        </p:spPr>
      </p:pic>
    </p:spTree>
    <p:extLst>
      <p:ext uri="{BB962C8B-B14F-4D97-AF65-F5344CB8AC3E}">
        <p14:creationId xmlns:p14="http://schemas.microsoft.com/office/powerpoint/2010/main" val="3151756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1708" y="5045532"/>
            <a:ext cx="4231640" cy="829056"/>
          </a:xfrm>
        </p:spPr>
        <p:txBody>
          <a:bodyPr/>
          <a:lstStyle>
            <a:lvl1pPr marL="0" indent="0">
              <a:buNone/>
              <a:defRPr sz="2040" b="1">
                <a:solidFill>
                  <a:schemeClr val="tx1"/>
                </a:solidFill>
              </a:defRPr>
            </a:lvl1pPr>
            <a:lvl2pPr marL="518138" indent="0">
              <a:buNone/>
              <a:defRPr sz="2040">
                <a:solidFill>
                  <a:schemeClr val="tx1">
                    <a:tint val="75000"/>
                  </a:schemeClr>
                </a:solidFill>
              </a:defRPr>
            </a:lvl2pPr>
            <a:lvl3pPr marL="1036274" indent="0">
              <a:buNone/>
              <a:defRPr sz="1813">
                <a:solidFill>
                  <a:schemeClr val="tx1">
                    <a:tint val="75000"/>
                  </a:schemeClr>
                </a:solidFill>
              </a:defRPr>
            </a:lvl3pPr>
            <a:lvl4pPr marL="1554410" indent="0">
              <a:buNone/>
              <a:defRPr sz="1587">
                <a:solidFill>
                  <a:schemeClr val="tx1">
                    <a:tint val="75000"/>
                  </a:schemeClr>
                </a:solidFill>
              </a:defRPr>
            </a:lvl4pPr>
            <a:lvl5pPr marL="2072546" indent="0">
              <a:buNone/>
              <a:defRPr sz="1587">
                <a:solidFill>
                  <a:schemeClr val="tx1">
                    <a:tint val="75000"/>
                  </a:schemeClr>
                </a:solidFill>
              </a:defRPr>
            </a:lvl5pPr>
            <a:lvl6pPr marL="2590683" indent="0">
              <a:buNone/>
              <a:defRPr sz="1587">
                <a:solidFill>
                  <a:schemeClr val="tx1">
                    <a:tint val="75000"/>
                  </a:schemeClr>
                </a:solidFill>
              </a:defRPr>
            </a:lvl6pPr>
            <a:lvl7pPr marL="3108820" indent="0">
              <a:buNone/>
              <a:defRPr sz="1587">
                <a:solidFill>
                  <a:schemeClr val="tx1">
                    <a:tint val="75000"/>
                  </a:schemeClr>
                </a:solidFill>
              </a:defRPr>
            </a:lvl7pPr>
            <a:lvl8pPr marL="3626956" indent="0">
              <a:buNone/>
              <a:defRPr sz="1587">
                <a:solidFill>
                  <a:schemeClr val="tx1">
                    <a:tint val="75000"/>
                  </a:schemeClr>
                </a:solidFill>
              </a:defRPr>
            </a:lvl8pPr>
            <a:lvl9pPr marL="4145093" indent="0">
              <a:buNone/>
              <a:defRPr sz="1587">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631708" y="2159000"/>
            <a:ext cx="6839712" cy="2663342"/>
          </a:xfrm>
        </p:spPr>
        <p:txBody>
          <a:bodyPr/>
          <a:lstStyle>
            <a:lvl1pPr marL="0" algn="l" defTabSz="1036274" rtl="0" eaLnBrk="1" latinLnBrk="0" hangingPunct="1">
              <a:spcBef>
                <a:spcPct val="0"/>
              </a:spcBef>
              <a:buNone/>
              <a:defRPr lang="en-US" sz="6120" b="1" i="0" kern="1200" cap="none" dirty="0" smtClean="0">
                <a:solidFill>
                  <a:srgbClr val="4A66AC"/>
                </a:solidFill>
                <a:effectLst>
                  <a:outerShdw blurRad="38100" dist="38100" dir="2700000" algn="tl">
                    <a:srgbClr val="000000">
                      <a:alpha val="43137"/>
                    </a:srgbClr>
                  </a:outerShdw>
                </a:effectLst>
                <a:latin typeface="Calibri"/>
                <a:ea typeface="+mj-ea"/>
                <a:cs typeface="Calibri"/>
              </a:defRPr>
            </a:lvl1pPr>
          </a:lstStyle>
          <a:p>
            <a:r>
              <a:rPr lang="en-US"/>
              <a:t>Click to edit Master title style</a:t>
            </a:r>
            <a:endParaRPr lang="en-US" dirty="0"/>
          </a:p>
        </p:txBody>
      </p:sp>
      <p:sp>
        <p:nvSpPr>
          <p:cNvPr id="6" name="Date Placeholder 11"/>
          <p:cNvSpPr>
            <a:spLocks noGrp="1"/>
          </p:cNvSpPr>
          <p:nvPr>
            <p:ph type="dt" sz="half" idx="10"/>
          </p:nvPr>
        </p:nvSpPr>
        <p:spPr/>
        <p:txBody>
          <a:bodyPr/>
          <a:lstStyle>
            <a:lvl1pPr>
              <a:defRPr/>
            </a:lvl1pPr>
          </a:lstStyle>
          <a:p>
            <a:pPr>
              <a:defRPr/>
            </a:pPr>
            <a:fld id="{A6F50827-9C49-492D-BD17-87D1B74C20E7}" type="datetime4">
              <a:rPr lang="en-US" smtClean="0"/>
              <a:t>January 3, 2022</a:t>
            </a:fld>
            <a:endParaRPr lang="en-US" dirty="0"/>
          </a:p>
        </p:txBody>
      </p:sp>
      <p:sp>
        <p:nvSpPr>
          <p:cNvPr id="7" name="Slide Number Placeholder 12"/>
          <p:cNvSpPr>
            <a:spLocks noGrp="1"/>
          </p:cNvSpPr>
          <p:nvPr>
            <p:ph type="sldNum" sz="quarter" idx="11"/>
          </p:nvPr>
        </p:nvSpPr>
        <p:spPr/>
        <p:txBody>
          <a:bodyPr/>
          <a:lstStyle>
            <a:lvl1pPr>
              <a:defRPr/>
            </a:lvl1pPr>
          </a:lstStyle>
          <a:p>
            <a:pPr>
              <a:defRPr/>
            </a:pPr>
            <a:fld id="{138B2B01-79A6-D941-AD06-2E548EC539D2}" type="slidenum">
              <a:rPr lang="en-US"/>
              <a:pPr>
                <a:defRPr/>
              </a:pPr>
              <a:t>‹#›</a:t>
            </a:fld>
            <a:endParaRPr lang="en-US" dirty="0"/>
          </a:p>
        </p:txBody>
      </p:sp>
      <p:sp>
        <p:nvSpPr>
          <p:cNvPr id="8" name="Footer Placeholder 13"/>
          <p:cNvSpPr>
            <a:spLocks noGrp="1"/>
          </p:cNvSpPr>
          <p:nvPr>
            <p:ph type="ftr" sz="quarter" idx="12"/>
          </p:nvPr>
        </p:nvSpPr>
        <p:spPr/>
        <p:txBody>
          <a:bodyPr/>
          <a:lstStyle>
            <a:lvl1pPr>
              <a:defRPr/>
            </a:lvl1pPr>
          </a:lstStyle>
          <a:p>
            <a:pPr>
              <a:defRPr/>
            </a:pPr>
            <a:endParaRPr lang="en-US"/>
          </a:p>
        </p:txBody>
      </p:sp>
      <p:pic>
        <p:nvPicPr>
          <p:cNvPr id="10"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2029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Title 10"/>
          <p:cNvSpPr>
            <a:spLocks noGrp="1"/>
          </p:cNvSpPr>
          <p:nvPr>
            <p:ph type="title"/>
          </p:nvPr>
        </p:nvSpPr>
        <p:spPr>
          <a:xfrm>
            <a:off x="888967" y="5318703"/>
            <a:ext cx="8549640" cy="1036320"/>
          </a:xfrm>
        </p:spPr>
        <p:txBody>
          <a:bodyPr/>
          <a:lstStyle>
            <a:lvl1pPr>
              <a:defRPr baseline="0"/>
            </a:lvl1pPr>
          </a:lstStyle>
          <a:p>
            <a:r>
              <a:rPr lang="en-US"/>
              <a:t>Click to edit Master title style</a:t>
            </a:r>
            <a:endParaRPr lang="en-US" dirty="0"/>
          </a:p>
        </p:txBody>
      </p:sp>
      <p:sp>
        <p:nvSpPr>
          <p:cNvPr id="5" name="Content Placeholder 4"/>
          <p:cNvSpPr>
            <a:spLocks noGrp="1"/>
          </p:cNvSpPr>
          <p:nvPr>
            <p:ph sz="quarter" idx="13"/>
          </p:nvPr>
        </p:nvSpPr>
        <p:spPr>
          <a:xfrm>
            <a:off x="888969" y="1714064"/>
            <a:ext cx="3710026" cy="291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5065338" y="1714064"/>
            <a:ext cx="3710026" cy="29219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5"/>
          </p:nvPr>
        </p:nvSpPr>
        <p:spPr/>
        <p:txBody>
          <a:bodyPr/>
          <a:lstStyle>
            <a:lvl1pPr>
              <a:defRPr/>
            </a:lvl1pPr>
          </a:lstStyle>
          <a:p>
            <a:pPr>
              <a:defRPr/>
            </a:pPr>
            <a:fld id="{B5BEB6E3-6550-4B7F-A026-5F1D4BE836B6}" type="datetime4">
              <a:rPr lang="en-US" smtClean="0"/>
              <a:t>January 3, 2022</a:t>
            </a:fld>
            <a:endParaRPr lang="en-US" dirty="0"/>
          </a:p>
        </p:txBody>
      </p:sp>
      <p:sp>
        <p:nvSpPr>
          <p:cNvPr id="9" name="Slide Number Placeholder 8"/>
          <p:cNvSpPr>
            <a:spLocks noGrp="1"/>
          </p:cNvSpPr>
          <p:nvPr>
            <p:ph type="sldNum" sz="quarter" idx="16"/>
          </p:nvPr>
        </p:nvSpPr>
        <p:spPr/>
        <p:txBody>
          <a:bodyPr/>
          <a:lstStyle>
            <a:lvl1pPr>
              <a:defRPr/>
            </a:lvl1pPr>
          </a:lstStyle>
          <a:p>
            <a:pPr>
              <a:defRPr/>
            </a:pPr>
            <a:fld id="{5B0E59E0-87A0-A945-8177-24D7184B10F9}" type="slidenum">
              <a:rPr lang="en-US"/>
              <a:pPr>
                <a:defRPr/>
              </a:pPr>
              <a:t>‹#›</a:t>
            </a:fld>
            <a:endParaRPr lang="en-US" dirty="0"/>
          </a:p>
        </p:txBody>
      </p:sp>
      <p:sp>
        <p:nvSpPr>
          <p:cNvPr id="10" name="Footer Placeholder 9"/>
          <p:cNvSpPr>
            <a:spLocks noGrp="1"/>
          </p:cNvSpPr>
          <p:nvPr>
            <p:ph type="ftr" sz="quarter" idx="17"/>
          </p:nvPr>
        </p:nvSpPr>
        <p:spPr/>
        <p:txBody>
          <a:bodyPr/>
          <a:lstStyle>
            <a:lvl1pPr>
              <a:defRPr/>
            </a:lvl1pPr>
          </a:lstStyle>
          <a:p>
            <a:pPr>
              <a:defRPr/>
            </a:pPr>
            <a:endParaRPr lang="en-US"/>
          </a:p>
        </p:txBody>
      </p:sp>
      <p:pic>
        <p:nvPicPr>
          <p:cNvPr id="13"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14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TextBox 6"/>
          <p:cNvSpPr txBox="1"/>
          <p:nvPr/>
        </p:nvSpPr>
        <p:spPr>
          <a:xfrm>
            <a:off x="881592" y="1872942"/>
            <a:ext cx="518160" cy="1046440"/>
          </a:xfrm>
          <a:prstGeom prst="rect">
            <a:avLst/>
          </a:prstGeom>
          <a:noFill/>
        </p:spPr>
        <p:txBody>
          <a:bodyPr lIns="0" tIns="0" rIns="0" bIns="0">
            <a:spAutoFit/>
          </a:bodyPr>
          <a:lstStyle/>
          <a:p>
            <a:pPr fontAlgn="auto">
              <a:spcBef>
                <a:spcPts val="0"/>
              </a:spcBef>
              <a:spcAft>
                <a:spcPts val="0"/>
              </a:spcAft>
              <a:defRPr/>
            </a:pPr>
            <a:r>
              <a:rPr lang="en-US" sz="6800" dirty="0">
                <a:effectLst>
                  <a:outerShdw blurRad="38100" dist="38100" dir="2700000" algn="tl">
                    <a:srgbClr val="000000">
                      <a:alpha val="43137"/>
                    </a:srgbClr>
                  </a:outerShdw>
                </a:effectLst>
                <a:latin typeface="+mn-lt"/>
                <a:ea typeface="+mn-ea"/>
                <a:cs typeface="+mn-cs"/>
              </a:rPr>
              <a:t>{</a:t>
            </a:r>
          </a:p>
        </p:txBody>
      </p:sp>
      <p:sp>
        <p:nvSpPr>
          <p:cNvPr id="8" name="TextBox 7"/>
          <p:cNvSpPr txBox="1"/>
          <p:nvPr/>
        </p:nvSpPr>
        <p:spPr>
          <a:xfrm>
            <a:off x="5100639" y="1872942"/>
            <a:ext cx="518160" cy="1046440"/>
          </a:xfrm>
          <a:prstGeom prst="rect">
            <a:avLst/>
          </a:prstGeom>
          <a:noFill/>
        </p:spPr>
        <p:txBody>
          <a:bodyPr lIns="0" tIns="0" rIns="0" bIns="0">
            <a:spAutoFit/>
          </a:bodyPr>
          <a:lstStyle/>
          <a:p>
            <a:pPr fontAlgn="auto">
              <a:spcBef>
                <a:spcPts val="0"/>
              </a:spcBef>
              <a:spcAft>
                <a:spcPts val="0"/>
              </a:spcAft>
              <a:defRPr/>
            </a:pPr>
            <a:r>
              <a:rPr lang="en-US" sz="6800" dirty="0">
                <a:effectLst>
                  <a:outerShdw blurRad="38100" dist="38100" dir="2700000" algn="tl">
                    <a:srgbClr val="000000">
                      <a:alpha val="43137"/>
                    </a:srgbClr>
                  </a:outerShdw>
                </a:effectLst>
                <a:latin typeface="+mn-lt"/>
                <a:ea typeface="+mn-ea"/>
                <a:cs typeface="+mn-cs"/>
              </a:rPr>
              <a:t>{</a:t>
            </a:r>
          </a:p>
        </p:txBody>
      </p:sp>
      <p:sp>
        <p:nvSpPr>
          <p:cNvPr id="3" name="Text Placeholder 2"/>
          <p:cNvSpPr>
            <a:spLocks noGrp="1"/>
          </p:cNvSpPr>
          <p:nvPr>
            <p:ph type="body" idx="1"/>
          </p:nvPr>
        </p:nvSpPr>
        <p:spPr>
          <a:xfrm>
            <a:off x="1203285" y="2034410"/>
            <a:ext cx="3710026" cy="725064"/>
          </a:xfrm>
        </p:spPr>
        <p:txBody>
          <a:bodyPr>
            <a:noAutofit/>
          </a:bodyPr>
          <a:lstStyle>
            <a:lvl1pPr marL="0" indent="0">
              <a:buNone/>
              <a:defRPr sz="2493" b="0"/>
            </a:lvl1pPr>
            <a:lvl2pPr marL="518138" indent="0">
              <a:buNone/>
              <a:defRPr sz="2267" b="1"/>
            </a:lvl2pPr>
            <a:lvl3pPr marL="1036274" indent="0">
              <a:buNone/>
              <a:defRPr sz="2040" b="1"/>
            </a:lvl3pPr>
            <a:lvl4pPr marL="1554410" indent="0">
              <a:buNone/>
              <a:defRPr sz="1813" b="1"/>
            </a:lvl4pPr>
            <a:lvl5pPr marL="2072546" indent="0">
              <a:buNone/>
              <a:defRPr sz="1813" b="1"/>
            </a:lvl5pPr>
            <a:lvl6pPr marL="2590683" indent="0">
              <a:buNone/>
              <a:defRPr sz="1813" b="1"/>
            </a:lvl6pPr>
            <a:lvl7pPr marL="3108820" indent="0">
              <a:buNone/>
              <a:defRPr sz="1813" b="1"/>
            </a:lvl7pPr>
            <a:lvl8pPr marL="3626956" indent="0">
              <a:buNone/>
              <a:defRPr sz="1813" b="1"/>
            </a:lvl8pPr>
            <a:lvl9pPr marL="4145093" indent="0">
              <a:buNone/>
              <a:defRPr sz="1813" b="1"/>
            </a:lvl9pPr>
          </a:lstStyle>
          <a:p>
            <a:pPr lvl="0"/>
            <a:r>
              <a:rPr lang="en-US"/>
              <a:t>Click to edit Master text styles</a:t>
            </a:r>
          </a:p>
        </p:txBody>
      </p:sp>
      <p:sp>
        <p:nvSpPr>
          <p:cNvPr id="4" name="Content Placeholder 3"/>
          <p:cNvSpPr>
            <a:spLocks noGrp="1"/>
          </p:cNvSpPr>
          <p:nvPr>
            <p:ph sz="half" idx="2"/>
          </p:nvPr>
        </p:nvSpPr>
        <p:spPr>
          <a:xfrm>
            <a:off x="1206739" y="2838651"/>
            <a:ext cx="3713480" cy="2315273"/>
          </a:xfrm>
        </p:spPr>
        <p:txBody>
          <a:bodyPr anchor="t"/>
          <a:lstStyle>
            <a:lvl1pPr>
              <a:defRPr sz="2720"/>
            </a:lvl1pPr>
            <a:lvl2pPr>
              <a:defRPr sz="2267"/>
            </a:lvl2pPr>
            <a:lvl3pPr>
              <a:defRPr sz="2040"/>
            </a:lvl3pPr>
            <a:lvl4pPr>
              <a:defRPr sz="1813"/>
            </a:lvl4pPr>
            <a:lvl5pPr>
              <a:defRPr sz="1813"/>
            </a:lvl5pPr>
            <a:lvl6pPr>
              <a:defRPr sz="1813"/>
            </a:lvl6pPr>
            <a:lvl7pPr>
              <a:defRPr sz="1813"/>
            </a:lvl7pPr>
            <a:lvl8pPr>
              <a:defRPr sz="1813"/>
            </a:lvl8pPr>
            <a:lvl9pPr>
              <a:defRPr sz="1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83107" y="2034410"/>
            <a:ext cx="3710026" cy="725064"/>
          </a:xfrm>
        </p:spPr>
        <p:txBody>
          <a:bodyPr>
            <a:noAutofit/>
          </a:bodyPr>
          <a:lstStyle>
            <a:lvl1pPr marL="0" indent="0">
              <a:buNone/>
              <a:defRPr sz="2493" b="0"/>
            </a:lvl1pPr>
            <a:lvl2pPr marL="518138" indent="0">
              <a:buNone/>
              <a:defRPr sz="2267" b="1"/>
            </a:lvl2pPr>
            <a:lvl3pPr marL="1036274" indent="0">
              <a:buNone/>
              <a:defRPr sz="2040" b="1"/>
            </a:lvl3pPr>
            <a:lvl4pPr marL="1554410" indent="0">
              <a:buNone/>
              <a:defRPr sz="1813" b="1"/>
            </a:lvl4pPr>
            <a:lvl5pPr marL="2072546" indent="0">
              <a:buNone/>
              <a:defRPr sz="1813" b="1"/>
            </a:lvl5pPr>
            <a:lvl6pPr marL="2590683" indent="0">
              <a:buNone/>
              <a:defRPr sz="1813" b="1"/>
            </a:lvl6pPr>
            <a:lvl7pPr marL="3108820" indent="0">
              <a:buNone/>
              <a:defRPr sz="1813" b="1"/>
            </a:lvl7pPr>
            <a:lvl8pPr marL="3626956" indent="0">
              <a:buNone/>
              <a:defRPr sz="1813" b="1"/>
            </a:lvl8pPr>
            <a:lvl9pPr marL="4145093" indent="0">
              <a:buNone/>
              <a:defRPr sz="1813" b="1"/>
            </a:lvl9pPr>
          </a:lstStyle>
          <a:p>
            <a:pPr lvl="0"/>
            <a:r>
              <a:rPr lang="en-US"/>
              <a:t>Click to edit Master text styles</a:t>
            </a:r>
          </a:p>
        </p:txBody>
      </p:sp>
      <p:sp>
        <p:nvSpPr>
          <p:cNvPr id="6" name="Content Placeholder 5"/>
          <p:cNvSpPr>
            <a:spLocks noGrp="1"/>
          </p:cNvSpPr>
          <p:nvPr>
            <p:ph sz="quarter" idx="4"/>
          </p:nvPr>
        </p:nvSpPr>
        <p:spPr>
          <a:xfrm>
            <a:off x="5383107" y="2838651"/>
            <a:ext cx="3710026" cy="2315273"/>
          </a:xfrm>
        </p:spPr>
        <p:txBody>
          <a:bodyPr anchor="t"/>
          <a:lstStyle>
            <a:lvl1pPr>
              <a:defRPr sz="2720"/>
            </a:lvl1pPr>
            <a:lvl2pPr>
              <a:defRPr sz="2267"/>
            </a:lvl2pPr>
            <a:lvl3pPr>
              <a:defRPr sz="2040"/>
            </a:lvl3pPr>
            <a:lvl4pPr>
              <a:defRPr sz="1813"/>
            </a:lvl4pPr>
            <a:lvl5pPr>
              <a:defRPr sz="1813"/>
            </a:lvl5pPr>
            <a:lvl6pPr>
              <a:defRPr sz="1813"/>
            </a:lvl6pPr>
            <a:lvl7pPr>
              <a:defRPr sz="1813"/>
            </a:lvl7pPr>
            <a:lvl8pPr>
              <a:defRPr sz="1813"/>
            </a:lvl8pPr>
            <a:lvl9pPr>
              <a:defRPr sz="1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p:nvPr>
        </p:nvSpPr>
        <p:spPr/>
        <p:txBody>
          <a:bodyPr/>
          <a:lstStyle/>
          <a:p>
            <a:r>
              <a:rPr lang="en-US"/>
              <a:t>Click to edit Master title style</a:t>
            </a:r>
            <a:endParaRPr lang="en-US" dirty="0"/>
          </a:p>
        </p:txBody>
      </p:sp>
      <p:sp>
        <p:nvSpPr>
          <p:cNvPr id="10" name="Date Placeholder 13"/>
          <p:cNvSpPr>
            <a:spLocks noGrp="1"/>
          </p:cNvSpPr>
          <p:nvPr>
            <p:ph type="dt" sz="half" idx="10"/>
          </p:nvPr>
        </p:nvSpPr>
        <p:spPr/>
        <p:txBody>
          <a:bodyPr/>
          <a:lstStyle>
            <a:lvl1pPr>
              <a:defRPr/>
            </a:lvl1pPr>
          </a:lstStyle>
          <a:p>
            <a:pPr>
              <a:defRPr/>
            </a:pPr>
            <a:fld id="{52CCB49A-D500-48C0-B390-A09601AA53CD}" type="datetime4">
              <a:rPr lang="en-US" smtClean="0"/>
              <a:t>January 3, 2022</a:t>
            </a:fld>
            <a:endParaRPr lang="en-US" dirty="0"/>
          </a:p>
        </p:txBody>
      </p:sp>
      <p:sp>
        <p:nvSpPr>
          <p:cNvPr id="11" name="Slide Number Placeholder 14"/>
          <p:cNvSpPr>
            <a:spLocks noGrp="1"/>
          </p:cNvSpPr>
          <p:nvPr>
            <p:ph type="sldNum" sz="quarter" idx="11"/>
          </p:nvPr>
        </p:nvSpPr>
        <p:spPr/>
        <p:txBody>
          <a:bodyPr/>
          <a:lstStyle>
            <a:lvl1pPr>
              <a:defRPr/>
            </a:lvl1pPr>
          </a:lstStyle>
          <a:p>
            <a:pPr>
              <a:defRPr/>
            </a:pPr>
            <a:fld id="{F3FF079C-BBBA-6049-BEA8-DF38C6C4DC6D}" type="slidenum">
              <a:rPr lang="en-US"/>
              <a:pPr>
                <a:defRPr/>
              </a:pPr>
              <a:t>‹#›</a:t>
            </a:fld>
            <a:endParaRPr lang="en-US" dirty="0"/>
          </a:p>
        </p:txBody>
      </p:sp>
      <p:sp>
        <p:nvSpPr>
          <p:cNvPr id="13" name="Footer Placeholder 15"/>
          <p:cNvSpPr>
            <a:spLocks noGrp="1"/>
          </p:cNvSpPr>
          <p:nvPr>
            <p:ph type="ftr" sz="quarter" idx="12"/>
          </p:nvPr>
        </p:nvSpPr>
        <p:spPr/>
        <p:txBody>
          <a:bodyPr/>
          <a:lstStyle>
            <a:lvl1pPr>
              <a:defRPr/>
            </a:lvl1pPr>
          </a:lstStyle>
          <a:p>
            <a:pPr>
              <a:defRPr/>
            </a:pPr>
            <a:endParaRPr lang="en-US"/>
          </a:p>
        </p:txBody>
      </p:sp>
      <p:pic>
        <p:nvPicPr>
          <p:cNvPr id="14"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9178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880872" y="4631455"/>
            <a:ext cx="8549640" cy="103632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228234" y="5682665"/>
            <a:ext cx="4231640" cy="829056"/>
          </a:xfrm>
        </p:spPr>
        <p:txBody>
          <a:bodyPr/>
          <a:lstStyle>
            <a:lvl1pPr marL="0" indent="0">
              <a:buNone/>
              <a:defRPr sz="2040">
                <a:solidFill>
                  <a:schemeClr val="tx1"/>
                </a:solidFill>
              </a:defRPr>
            </a:lvl1pPr>
            <a:lvl2pPr marL="518138" indent="0">
              <a:buNone/>
              <a:defRPr sz="2040">
                <a:solidFill>
                  <a:schemeClr val="tx1">
                    <a:tint val="75000"/>
                  </a:schemeClr>
                </a:solidFill>
              </a:defRPr>
            </a:lvl2pPr>
            <a:lvl3pPr marL="1036274" indent="0">
              <a:buNone/>
              <a:defRPr sz="1813">
                <a:solidFill>
                  <a:schemeClr val="tx1">
                    <a:tint val="75000"/>
                  </a:schemeClr>
                </a:solidFill>
              </a:defRPr>
            </a:lvl3pPr>
            <a:lvl4pPr marL="1554410" indent="0">
              <a:buNone/>
              <a:defRPr sz="1587">
                <a:solidFill>
                  <a:schemeClr val="tx1">
                    <a:tint val="75000"/>
                  </a:schemeClr>
                </a:solidFill>
              </a:defRPr>
            </a:lvl4pPr>
            <a:lvl5pPr marL="2072546" indent="0">
              <a:buNone/>
              <a:defRPr sz="1587">
                <a:solidFill>
                  <a:schemeClr val="tx1">
                    <a:tint val="75000"/>
                  </a:schemeClr>
                </a:solidFill>
              </a:defRPr>
            </a:lvl5pPr>
            <a:lvl6pPr marL="2590683" indent="0">
              <a:buNone/>
              <a:defRPr sz="1587">
                <a:solidFill>
                  <a:schemeClr val="tx1">
                    <a:tint val="75000"/>
                  </a:schemeClr>
                </a:solidFill>
              </a:defRPr>
            </a:lvl6pPr>
            <a:lvl7pPr marL="3108820" indent="0">
              <a:buNone/>
              <a:defRPr sz="1587">
                <a:solidFill>
                  <a:schemeClr val="tx1">
                    <a:tint val="75000"/>
                  </a:schemeClr>
                </a:solidFill>
              </a:defRPr>
            </a:lvl7pPr>
            <a:lvl8pPr marL="3626956" indent="0">
              <a:buNone/>
              <a:defRPr sz="1587">
                <a:solidFill>
                  <a:schemeClr val="tx1">
                    <a:tint val="75000"/>
                  </a:schemeClr>
                </a:solidFill>
              </a:defRPr>
            </a:lvl8pPr>
            <a:lvl9pPr marL="4145093" indent="0">
              <a:buNone/>
              <a:defRPr sz="1587">
                <a:solidFill>
                  <a:schemeClr val="tx1">
                    <a:tint val="75000"/>
                  </a:schemeClr>
                </a:solidFill>
              </a:defRPr>
            </a:lvl9pPr>
          </a:lstStyle>
          <a:p>
            <a:pPr lvl="0"/>
            <a:r>
              <a:rPr lang="en-US"/>
              <a:t>Click to edit Master text styles</a:t>
            </a:r>
          </a:p>
        </p:txBody>
      </p:sp>
      <p:pic>
        <p:nvPicPr>
          <p:cNvPr id="5"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5546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4"/>
          <p:cNvSpPr>
            <a:spLocks noGrp="1"/>
          </p:cNvSpPr>
          <p:nvPr>
            <p:ph type="dt" sz="half" idx="10"/>
          </p:nvPr>
        </p:nvSpPr>
        <p:spPr/>
        <p:txBody>
          <a:bodyPr/>
          <a:lstStyle>
            <a:lvl1pPr>
              <a:defRPr/>
            </a:lvl1pPr>
          </a:lstStyle>
          <a:p>
            <a:pPr>
              <a:defRPr/>
            </a:pPr>
            <a:fld id="{96FA7892-936B-4D1B-BBEF-FCC9972BD8D2}" type="datetime4">
              <a:rPr lang="en-US" smtClean="0"/>
              <a:t>January 3, 2022</a:t>
            </a:fld>
            <a:endParaRPr lang="en-US" dirty="0"/>
          </a:p>
        </p:txBody>
      </p:sp>
      <p:sp>
        <p:nvSpPr>
          <p:cNvPr id="4" name="Slide Number Placeholder 5"/>
          <p:cNvSpPr>
            <a:spLocks noGrp="1"/>
          </p:cNvSpPr>
          <p:nvPr>
            <p:ph type="sldNum" sz="quarter" idx="11"/>
          </p:nvPr>
        </p:nvSpPr>
        <p:spPr/>
        <p:txBody>
          <a:bodyPr/>
          <a:lstStyle>
            <a:lvl1pPr>
              <a:defRPr/>
            </a:lvl1pPr>
          </a:lstStyle>
          <a:p>
            <a:pPr>
              <a:defRPr/>
            </a:pPr>
            <a:fld id="{7AE6D069-3BC5-0F4E-AED0-A581D8B0A31D}" type="slidenum">
              <a:rPr lang="en-US"/>
              <a:pPr>
                <a:defRPr/>
              </a:pPr>
              <a:t>‹#›</a:t>
            </a:fld>
            <a:endParaRPr lang="en-US" dirty="0"/>
          </a:p>
        </p:txBody>
      </p:sp>
      <p:sp>
        <p:nvSpPr>
          <p:cNvPr id="5" name="Footer Placeholder 6"/>
          <p:cNvSpPr>
            <a:spLocks noGrp="1"/>
          </p:cNvSpPr>
          <p:nvPr>
            <p:ph type="ftr" sz="quarter" idx="12"/>
          </p:nvPr>
        </p:nvSpPr>
        <p:spPr/>
        <p:txBody>
          <a:bodyPr/>
          <a:lstStyle>
            <a:lvl1pPr>
              <a:defRPr/>
            </a:lvl1pPr>
          </a:lstStyle>
          <a:p>
            <a:pPr>
              <a:defRPr/>
            </a:pPr>
            <a:endParaRPr lang="en-US"/>
          </a:p>
        </p:txBody>
      </p:sp>
      <p:pic>
        <p:nvPicPr>
          <p:cNvPr id="6"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5671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extBox 4"/>
          <p:cNvSpPr txBox="1"/>
          <p:nvPr/>
        </p:nvSpPr>
        <p:spPr>
          <a:xfrm>
            <a:off x="6505787" y="2011474"/>
            <a:ext cx="518160" cy="1395126"/>
          </a:xfrm>
          <a:prstGeom prst="rect">
            <a:avLst/>
          </a:prstGeom>
          <a:noFill/>
        </p:spPr>
        <p:txBody>
          <a:bodyPr lIns="0" tIns="0" rIns="0" bIns="0">
            <a:spAutoFit/>
          </a:bodyPr>
          <a:lstStyle/>
          <a:p>
            <a:pPr fontAlgn="auto">
              <a:spcBef>
                <a:spcPts val="0"/>
              </a:spcBef>
              <a:spcAft>
                <a:spcPts val="0"/>
              </a:spcAft>
              <a:defRPr/>
            </a:pPr>
            <a:r>
              <a:rPr lang="en-US" sz="9066" dirty="0">
                <a:effectLst>
                  <a:outerShdw blurRad="38100" dist="38100" dir="2700000" algn="tl">
                    <a:srgbClr val="000000">
                      <a:alpha val="43137"/>
                    </a:srgbClr>
                  </a:outerShdw>
                </a:effectLst>
                <a:latin typeface="+mn-lt"/>
                <a:ea typeface="+mn-ea"/>
                <a:cs typeface="+mn-cs"/>
              </a:rPr>
              <a:t>{</a:t>
            </a:r>
          </a:p>
        </p:txBody>
      </p:sp>
      <p:sp>
        <p:nvSpPr>
          <p:cNvPr id="3" name="Content Placeholder 2"/>
          <p:cNvSpPr>
            <a:spLocks noGrp="1"/>
          </p:cNvSpPr>
          <p:nvPr>
            <p:ph idx="1"/>
          </p:nvPr>
        </p:nvSpPr>
        <p:spPr>
          <a:xfrm>
            <a:off x="1416556" y="777241"/>
            <a:ext cx="4922520" cy="3886200"/>
          </a:xfrm>
        </p:spPr>
        <p:txBody>
          <a:bodyPr/>
          <a:lstStyle>
            <a:lvl1pPr>
              <a:defRPr sz="2720"/>
            </a:lvl1pPr>
            <a:lvl2pPr>
              <a:defRPr sz="2493"/>
            </a:lvl2pPr>
            <a:lvl3pPr>
              <a:defRPr sz="2267"/>
            </a:lvl3pPr>
            <a:lvl4pPr>
              <a:defRPr sz="2040"/>
            </a:lvl4pPr>
            <a:lvl5pPr>
              <a:defRPr sz="2040"/>
            </a:lvl5pPr>
            <a:lvl6pPr>
              <a:defRPr sz="2267"/>
            </a:lvl6pPr>
            <a:lvl7pPr>
              <a:defRPr sz="2267"/>
            </a:lvl7pPr>
            <a:lvl8pPr>
              <a:defRPr sz="2267"/>
            </a:lvl8pPr>
            <a:lvl9pPr>
              <a:defRPr sz="2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43597" y="777241"/>
            <a:ext cx="2936240" cy="3886200"/>
          </a:xfrm>
        </p:spPr>
        <p:txBody>
          <a:bodyPr/>
          <a:lstStyle>
            <a:lvl1pPr marL="0" indent="0">
              <a:buNone/>
              <a:defRPr sz="1813"/>
            </a:lvl1pPr>
            <a:lvl2pPr marL="518138" indent="0">
              <a:buNone/>
              <a:defRPr sz="1360"/>
            </a:lvl2pPr>
            <a:lvl3pPr marL="1036274" indent="0">
              <a:buNone/>
              <a:defRPr sz="1133"/>
            </a:lvl3pPr>
            <a:lvl4pPr marL="1554410" indent="0">
              <a:buNone/>
              <a:defRPr sz="1020"/>
            </a:lvl4pPr>
            <a:lvl5pPr marL="2072546" indent="0">
              <a:buNone/>
              <a:defRPr sz="1020"/>
            </a:lvl5pPr>
            <a:lvl6pPr marL="2590683" indent="0">
              <a:buNone/>
              <a:defRPr sz="1020"/>
            </a:lvl6pPr>
            <a:lvl7pPr marL="3108820" indent="0">
              <a:buNone/>
              <a:defRPr sz="1020"/>
            </a:lvl7pPr>
            <a:lvl8pPr marL="3626956" indent="0">
              <a:buNone/>
              <a:defRPr sz="1020"/>
            </a:lvl8pPr>
            <a:lvl9pPr marL="4145093" indent="0">
              <a:buNone/>
              <a:defRPr sz="1020"/>
            </a:lvl9pPr>
          </a:lstStyle>
          <a:p>
            <a:pPr lvl="0"/>
            <a:r>
              <a:rPr lang="en-US"/>
              <a:t>Click to edit Master text styles</a:t>
            </a:r>
          </a:p>
        </p:txBody>
      </p:sp>
      <p:sp>
        <p:nvSpPr>
          <p:cNvPr id="18" name="Title 17"/>
          <p:cNvSpPr>
            <a:spLocks noGrp="1"/>
          </p:cNvSpPr>
          <p:nvPr>
            <p:ph type="title"/>
          </p:nvPr>
        </p:nvSpPr>
        <p:spPr/>
        <p:txBody>
          <a:bodyPr/>
          <a:lstStyle/>
          <a:p>
            <a:r>
              <a:rPr lang="en-US"/>
              <a:t>Click to edit Master title style</a:t>
            </a:r>
            <a:endParaRPr lang="en-US" dirty="0"/>
          </a:p>
        </p:txBody>
      </p:sp>
      <p:sp>
        <p:nvSpPr>
          <p:cNvPr id="7" name="Date Placeholder 14"/>
          <p:cNvSpPr>
            <a:spLocks noGrp="1"/>
          </p:cNvSpPr>
          <p:nvPr>
            <p:ph type="dt" sz="half" idx="10"/>
          </p:nvPr>
        </p:nvSpPr>
        <p:spPr/>
        <p:txBody>
          <a:bodyPr/>
          <a:lstStyle>
            <a:lvl1pPr>
              <a:defRPr/>
            </a:lvl1pPr>
          </a:lstStyle>
          <a:p>
            <a:pPr>
              <a:defRPr/>
            </a:pPr>
            <a:fld id="{11B70985-2B36-4183-AD8D-03FBE8F86AB6}" type="datetime4">
              <a:rPr lang="en-US" smtClean="0"/>
              <a:t>January 3, 2022</a:t>
            </a:fld>
            <a:endParaRPr lang="en-US" dirty="0"/>
          </a:p>
        </p:txBody>
      </p:sp>
      <p:sp>
        <p:nvSpPr>
          <p:cNvPr id="8" name="Slide Number Placeholder 15"/>
          <p:cNvSpPr>
            <a:spLocks noGrp="1"/>
          </p:cNvSpPr>
          <p:nvPr>
            <p:ph type="sldNum" sz="quarter" idx="11"/>
          </p:nvPr>
        </p:nvSpPr>
        <p:spPr/>
        <p:txBody>
          <a:bodyPr/>
          <a:lstStyle>
            <a:lvl1pPr>
              <a:defRPr/>
            </a:lvl1pPr>
          </a:lstStyle>
          <a:p>
            <a:pPr>
              <a:defRPr/>
            </a:pPr>
            <a:fld id="{F0721EEE-780A-C741-9946-A948AC465D83}" type="slidenum">
              <a:rPr lang="en-US"/>
              <a:pPr>
                <a:defRPr/>
              </a:pPr>
              <a:t>‹#›</a:t>
            </a:fld>
            <a:endParaRPr lang="en-US" dirty="0"/>
          </a:p>
        </p:txBody>
      </p:sp>
      <p:sp>
        <p:nvSpPr>
          <p:cNvPr id="9" name="Footer Placeholder 16"/>
          <p:cNvSpPr>
            <a:spLocks noGrp="1"/>
          </p:cNvSpPr>
          <p:nvPr>
            <p:ph type="ftr" sz="quarter" idx="12"/>
          </p:nvPr>
        </p:nvSpPr>
        <p:spPr/>
        <p:txBody>
          <a:bodyPr/>
          <a:lstStyle>
            <a:lvl1pPr>
              <a:defRPr/>
            </a:lvl1pPr>
          </a:lstStyle>
          <a:p>
            <a:pPr>
              <a:defRPr/>
            </a:pPr>
            <a:endParaRPr lang="en-US"/>
          </a:p>
        </p:txBody>
      </p:sp>
      <p:pic>
        <p:nvPicPr>
          <p:cNvPr id="10"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789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4"/>
          <p:cNvSpPr txBox="1"/>
          <p:nvPr/>
        </p:nvSpPr>
        <p:spPr>
          <a:xfrm>
            <a:off x="1083097" y="4184870"/>
            <a:ext cx="518160" cy="1046440"/>
          </a:xfrm>
          <a:prstGeom prst="rect">
            <a:avLst/>
          </a:prstGeom>
          <a:noFill/>
        </p:spPr>
        <p:txBody>
          <a:bodyPr lIns="0" tIns="0" rIns="0" bIns="0">
            <a:spAutoFit/>
          </a:bodyPr>
          <a:lstStyle/>
          <a:p>
            <a:pPr fontAlgn="auto">
              <a:spcBef>
                <a:spcPts val="0"/>
              </a:spcBef>
              <a:spcAft>
                <a:spcPts val="0"/>
              </a:spcAft>
              <a:defRPr/>
            </a:pPr>
            <a:r>
              <a:rPr lang="en-US" sz="6800" dirty="0">
                <a:effectLst>
                  <a:outerShdw blurRad="38100" dist="38100" dir="2700000" algn="tl">
                    <a:srgbClr val="000000">
                      <a:alpha val="43137"/>
                    </a:srgbClr>
                  </a:outerShdw>
                </a:effectLst>
                <a:latin typeface="+mn-lt"/>
                <a:ea typeface="+mn-ea"/>
                <a:cs typeface="+mn-cs"/>
              </a:rPr>
              <a:t>{</a:t>
            </a:r>
          </a:p>
        </p:txBody>
      </p:sp>
      <p:sp>
        <p:nvSpPr>
          <p:cNvPr id="3" name="Picture Placeholder 2"/>
          <p:cNvSpPr>
            <a:spLocks noGrp="1"/>
          </p:cNvSpPr>
          <p:nvPr>
            <p:ph type="pic" idx="1"/>
          </p:nvPr>
        </p:nvSpPr>
        <p:spPr>
          <a:xfrm>
            <a:off x="1015989" y="1583268"/>
            <a:ext cx="8414531" cy="2367120"/>
          </a:xfrm>
          <a:effectLst>
            <a:outerShdw blurRad="152400" dist="317500" dir="5400000" sx="90000" sy="-19000" rotWithShape="0">
              <a:prstClr val="black">
                <a:alpha val="15000"/>
              </a:prstClr>
            </a:outerShdw>
          </a:effectLst>
        </p:spPr>
        <p:txBody>
          <a:bodyPr/>
          <a:lstStyle>
            <a:lvl1pPr marL="0" indent="0">
              <a:buNone/>
              <a:defRPr sz="3627"/>
            </a:lvl1pPr>
            <a:lvl2pPr marL="518138" indent="0">
              <a:buNone/>
              <a:defRPr sz="3173"/>
            </a:lvl2pPr>
            <a:lvl3pPr marL="1036274" indent="0">
              <a:buNone/>
              <a:defRPr sz="2720"/>
            </a:lvl3pPr>
            <a:lvl4pPr marL="1554410" indent="0">
              <a:buNone/>
              <a:defRPr sz="2267"/>
            </a:lvl4pPr>
            <a:lvl5pPr marL="2072546" indent="0">
              <a:buNone/>
              <a:defRPr sz="2267"/>
            </a:lvl5pPr>
            <a:lvl6pPr marL="2590683" indent="0">
              <a:buNone/>
              <a:defRPr sz="2267"/>
            </a:lvl6pPr>
            <a:lvl7pPr marL="3108820" indent="0">
              <a:buNone/>
              <a:defRPr sz="2267"/>
            </a:lvl7pPr>
            <a:lvl8pPr marL="3626956" indent="0">
              <a:buNone/>
              <a:defRPr sz="2267"/>
            </a:lvl8pPr>
            <a:lvl9pPr marL="4145093" indent="0">
              <a:buNone/>
              <a:defRPr sz="2267"/>
            </a:lvl9pPr>
          </a:lstStyle>
          <a:p>
            <a:pPr lvl="0"/>
            <a:r>
              <a:rPr lang="en-US" noProof="0"/>
              <a:t>Drag picture to placeholder or click icon to add</a:t>
            </a:r>
            <a:endParaRPr lang="en-US" noProof="0" dirty="0"/>
          </a:p>
        </p:txBody>
      </p:sp>
      <p:sp>
        <p:nvSpPr>
          <p:cNvPr id="4" name="Text Placeholder 3"/>
          <p:cNvSpPr>
            <a:spLocks noGrp="1"/>
          </p:cNvSpPr>
          <p:nvPr>
            <p:ph type="body" sz="half" idx="2"/>
          </p:nvPr>
        </p:nvSpPr>
        <p:spPr>
          <a:xfrm>
            <a:off x="1432855" y="4321925"/>
            <a:ext cx="5699760" cy="816911"/>
          </a:xfrm>
        </p:spPr>
        <p:txBody>
          <a:bodyPr/>
          <a:lstStyle>
            <a:lvl1pPr marL="0" indent="0">
              <a:buNone/>
              <a:defRPr sz="1813" baseline="0"/>
            </a:lvl1pPr>
            <a:lvl2pPr marL="518138" indent="0">
              <a:buNone/>
              <a:defRPr sz="1360"/>
            </a:lvl2pPr>
            <a:lvl3pPr marL="1036274" indent="0">
              <a:buNone/>
              <a:defRPr sz="1133"/>
            </a:lvl3pPr>
            <a:lvl4pPr marL="1554410" indent="0">
              <a:buNone/>
              <a:defRPr sz="1020"/>
            </a:lvl4pPr>
            <a:lvl5pPr marL="2072546" indent="0">
              <a:buNone/>
              <a:defRPr sz="1020"/>
            </a:lvl5pPr>
            <a:lvl6pPr marL="2590683" indent="0">
              <a:buNone/>
              <a:defRPr sz="1020"/>
            </a:lvl6pPr>
            <a:lvl7pPr marL="3108820" indent="0">
              <a:buNone/>
              <a:defRPr sz="1020"/>
            </a:lvl7pPr>
            <a:lvl8pPr marL="3626956" indent="0">
              <a:buNone/>
              <a:defRPr sz="1020"/>
            </a:lvl8pPr>
            <a:lvl9pPr marL="4145093" indent="0">
              <a:buNone/>
              <a:defRPr sz="1020"/>
            </a:lvl9pPr>
          </a:lstStyle>
          <a:p>
            <a:pPr lvl="0"/>
            <a:r>
              <a:rPr lang="en-US"/>
              <a:t>Click to edit Master text styles</a:t>
            </a:r>
          </a:p>
        </p:txBody>
      </p:sp>
      <p:sp>
        <p:nvSpPr>
          <p:cNvPr id="11" name="Title 10"/>
          <p:cNvSpPr>
            <a:spLocks noGrp="1"/>
          </p:cNvSpPr>
          <p:nvPr>
            <p:ph type="title"/>
          </p:nvPr>
        </p:nvSpPr>
        <p:spPr/>
        <p:txBody>
          <a:bodyPr/>
          <a:lstStyle/>
          <a:p>
            <a:r>
              <a:rPr lang="en-US"/>
              <a:t>Click to edit Master title style</a:t>
            </a:r>
            <a:endParaRPr lang="en-US" dirty="0"/>
          </a:p>
        </p:txBody>
      </p:sp>
      <p:sp>
        <p:nvSpPr>
          <p:cNvPr id="7" name="Date Placeholder 12"/>
          <p:cNvSpPr>
            <a:spLocks noGrp="1"/>
          </p:cNvSpPr>
          <p:nvPr>
            <p:ph type="dt" sz="half" idx="10"/>
          </p:nvPr>
        </p:nvSpPr>
        <p:spPr/>
        <p:txBody>
          <a:bodyPr/>
          <a:lstStyle>
            <a:lvl1pPr>
              <a:defRPr/>
            </a:lvl1pPr>
          </a:lstStyle>
          <a:p>
            <a:pPr>
              <a:defRPr/>
            </a:pPr>
            <a:fld id="{2B39BCA1-FC97-41B2-8990-9C8A0D47C380}" type="datetime4">
              <a:rPr lang="en-US" smtClean="0"/>
              <a:t>January 3, 2022</a:t>
            </a:fld>
            <a:endParaRPr lang="en-US" dirty="0"/>
          </a:p>
        </p:txBody>
      </p:sp>
      <p:sp>
        <p:nvSpPr>
          <p:cNvPr id="8" name="Slide Number Placeholder 13"/>
          <p:cNvSpPr>
            <a:spLocks noGrp="1"/>
          </p:cNvSpPr>
          <p:nvPr>
            <p:ph type="sldNum" sz="quarter" idx="11"/>
          </p:nvPr>
        </p:nvSpPr>
        <p:spPr/>
        <p:txBody>
          <a:bodyPr/>
          <a:lstStyle>
            <a:lvl1pPr>
              <a:defRPr/>
            </a:lvl1pPr>
          </a:lstStyle>
          <a:p>
            <a:pPr>
              <a:defRPr/>
            </a:pPr>
            <a:fld id="{FC9B44FF-73CD-B944-A24A-C098C6968FA6}" type="slidenum">
              <a:rPr lang="en-US"/>
              <a:pPr>
                <a:defRPr/>
              </a:pPr>
              <a:t>‹#›</a:t>
            </a:fld>
            <a:endParaRPr lang="en-US" dirty="0"/>
          </a:p>
        </p:txBody>
      </p:sp>
      <p:sp>
        <p:nvSpPr>
          <p:cNvPr id="9" name="Footer Placeholder 14"/>
          <p:cNvSpPr>
            <a:spLocks noGrp="1"/>
          </p:cNvSpPr>
          <p:nvPr>
            <p:ph type="ftr" sz="quarter" idx="12"/>
          </p:nvPr>
        </p:nvSpPr>
        <p:spPr/>
        <p:txBody>
          <a:bodyPr/>
          <a:lstStyle>
            <a:lvl1pPr>
              <a:defRPr/>
            </a:lvl1pPr>
          </a:lstStyle>
          <a:p>
            <a:pPr>
              <a:defRPr/>
            </a:pPr>
            <a:endParaRPr lang="en-US"/>
          </a:p>
        </p:txBody>
      </p:sp>
      <p:pic>
        <p:nvPicPr>
          <p:cNvPr id="10"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6945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0363200" cy="777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rot="19724275">
            <a:off x="1556319" y="1176916"/>
            <a:ext cx="8206036" cy="6467919"/>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881592" y="5527040"/>
            <a:ext cx="8549640" cy="1036320"/>
          </a:xfrm>
          <a:prstGeom prst="rect">
            <a:avLst/>
          </a:prstGeom>
        </p:spPr>
        <p:txBody>
          <a:bodyPr vert="horz" lIns="91440" tIns="45720" rIns="91440" bIns="45720" rtlCol="0" anchor="b">
            <a:noAutofit/>
          </a:bodyPr>
          <a:lstStyle/>
          <a:p>
            <a:r>
              <a:rPr lang="en-US" dirty="0"/>
              <a:t>Presentation</a:t>
            </a:r>
          </a:p>
        </p:txBody>
      </p:sp>
      <p:sp>
        <p:nvSpPr>
          <p:cNvPr id="3" name="Text Placeholder 2"/>
          <p:cNvSpPr>
            <a:spLocks noGrp="1"/>
          </p:cNvSpPr>
          <p:nvPr>
            <p:ph type="body" idx="1"/>
          </p:nvPr>
        </p:nvSpPr>
        <p:spPr>
          <a:xfrm>
            <a:off x="2418081" y="777240"/>
            <a:ext cx="6908800" cy="414528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95161" y="6975372"/>
            <a:ext cx="2418080" cy="413808"/>
          </a:xfrm>
          <a:prstGeom prst="rect">
            <a:avLst/>
          </a:prstGeom>
        </p:spPr>
        <p:txBody>
          <a:bodyPr vert="horz" lIns="91440" tIns="45720" rIns="91440" bIns="45720" rtlCol="0" anchor="t"/>
          <a:lstStyle>
            <a:lvl1pPr algn="r" fontAlgn="auto">
              <a:spcBef>
                <a:spcPts val="0"/>
              </a:spcBef>
              <a:spcAft>
                <a:spcPts val="0"/>
              </a:spcAft>
              <a:defRPr sz="1247" b="0" i="0">
                <a:solidFill>
                  <a:schemeClr val="tx1">
                    <a:alpha val="60000"/>
                  </a:schemeClr>
                </a:solidFill>
                <a:effectLst/>
                <a:latin typeface="Calibri"/>
                <a:ea typeface="+mn-ea"/>
                <a:cs typeface="Calibri"/>
              </a:defRPr>
            </a:lvl1pPr>
          </a:lstStyle>
          <a:p>
            <a:pPr>
              <a:defRPr/>
            </a:pPr>
            <a:fld id="{D8B4FC0C-8E8D-4914-AAA1-1974CDAFE5A8}" type="datetime4">
              <a:rPr lang="en-US" smtClean="0"/>
              <a:t>January 3, 2022</a:t>
            </a:fld>
            <a:endParaRPr lang="en-US" dirty="0"/>
          </a:p>
        </p:txBody>
      </p:sp>
      <p:sp>
        <p:nvSpPr>
          <p:cNvPr id="5" name="Footer Placeholder 4"/>
          <p:cNvSpPr>
            <a:spLocks noGrp="1"/>
          </p:cNvSpPr>
          <p:nvPr>
            <p:ph type="ftr" sz="quarter" idx="3"/>
          </p:nvPr>
        </p:nvSpPr>
        <p:spPr>
          <a:xfrm>
            <a:off x="931968" y="6975372"/>
            <a:ext cx="5181600" cy="413808"/>
          </a:xfrm>
          <a:prstGeom prst="rect">
            <a:avLst/>
          </a:prstGeom>
        </p:spPr>
        <p:txBody>
          <a:bodyPr vert="horz" lIns="91440" tIns="45720" rIns="91440" bIns="45720" rtlCol="0" anchor="t"/>
          <a:lstStyle>
            <a:lvl1pPr algn="l" fontAlgn="auto">
              <a:spcBef>
                <a:spcPts val="0"/>
              </a:spcBef>
              <a:spcAft>
                <a:spcPts val="0"/>
              </a:spcAft>
              <a:defRPr sz="1247" b="0" i="0">
                <a:solidFill>
                  <a:schemeClr val="tx1">
                    <a:alpha val="60000"/>
                  </a:schemeClr>
                </a:solidFill>
                <a:effectLst/>
                <a:latin typeface="Calibri"/>
                <a:ea typeface="+mn-ea"/>
                <a:cs typeface="Calibri"/>
              </a:defRPr>
            </a:lvl1pPr>
          </a:lstStyle>
          <a:p>
            <a:pPr>
              <a:defRPr/>
            </a:pPr>
            <a:endParaRPr lang="en-US"/>
          </a:p>
        </p:txBody>
      </p:sp>
      <p:sp>
        <p:nvSpPr>
          <p:cNvPr id="6" name="Slide Number Placeholder 5"/>
          <p:cNvSpPr>
            <a:spLocks noGrp="1"/>
          </p:cNvSpPr>
          <p:nvPr>
            <p:ph type="sldNum" sz="quarter" idx="4"/>
          </p:nvPr>
        </p:nvSpPr>
        <p:spPr>
          <a:xfrm>
            <a:off x="931969" y="6620933"/>
            <a:ext cx="2418080" cy="345440"/>
          </a:xfrm>
          <a:prstGeom prst="rect">
            <a:avLst/>
          </a:prstGeom>
        </p:spPr>
        <p:txBody>
          <a:bodyPr vert="horz" lIns="91440" tIns="45720" rIns="91440" bIns="9144" rtlCol="0" anchor="b"/>
          <a:lstStyle>
            <a:lvl1pPr algn="l" fontAlgn="auto">
              <a:spcBef>
                <a:spcPts val="0"/>
              </a:spcBef>
              <a:spcAft>
                <a:spcPts val="0"/>
              </a:spcAft>
              <a:defRPr sz="1813" b="0" i="0">
                <a:solidFill>
                  <a:schemeClr val="tx1">
                    <a:alpha val="60000"/>
                  </a:schemeClr>
                </a:solidFill>
                <a:effectLst/>
                <a:latin typeface="Calibri"/>
                <a:ea typeface="+mn-ea"/>
                <a:cs typeface="Calibri"/>
              </a:defRPr>
            </a:lvl1pPr>
          </a:lstStyle>
          <a:p>
            <a:pPr>
              <a:defRPr/>
            </a:pPr>
            <a:fld id="{0ADC0D0B-05AD-5040-BE5B-53A288BDFE07}"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Lst>
  <p:hf hdr="0" ftr="0" dt="0"/>
  <p:txStyles>
    <p:titleStyle>
      <a:lvl1pPr algn="l" rtl="0" eaLnBrk="1" fontAlgn="base" hangingPunct="1">
        <a:spcBef>
          <a:spcPct val="0"/>
        </a:spcBef>
        <a:spcAft>
          <a:spcPct val="0"/>
        </a:spcAft>
        <a:defRPr sz="5553" b="1" kern="1200">
          <a:solidFill>
            <a:srgbClr val="4A66AC"/>
          </a:solidFill>
          <a:effectLst>
            <a:outerShdw blurRad="38100" dist="38100" dir="2700000" algn="tl">
              <a:srgbClr val="000000">
                <a:alpha val="43137"/>
              </a:srgbClr>
            </a:outerShdw>
          </a:effectLst>
          <a:latin typeface="Calibri"/>
          <a:ea typeface="ＭＳ Ｐゴシック" charset="0"/>
          <a:cs typeface="Calibri"/>
        </a:defRPr>
      </a:lvl1pPr>
      <a:lvl2pPr algn="l" rtl="0" eaLnBrk="1" fontAlgn="base" hangingPunct="1">
        <a:spcBef>
          <a:spcPct val="0"/>
        </a:spcBef>
        <a:spcAft>
          <a:spcPct val="0"/>
        </a:spcAft>
        <a:defRPr sz="5553" b="1">
          <a:solidFill>
            <a:srgbClr val="4A66AC"/>
          </a:solidFill>
          <a:latin typeface="Calibri" charset="0"/>
          <a:ea typeface="ＭＳ Ｐゴシック" charset="0"/>
        </a:defRPr>
      </a:lvl2pPr>
      <a:lvl3pPr algn="l" rtl="0" eaLnBrk="1" fontAlgn="base" hangingPunct="1">
        <a:spcBef>
          <a:spcPct val="0"/>
        </a:spcBef>
        <a:spcAft>
          <a:spcPct val="0"/>
        </a:spcAft>
        <a:defRPr sz="5553" b="1">
          <a:solidFill>
            <a:srgbClr val="4A66AC"/>
          </a:solidFill>
          <a:latin typeface="Calibri" charset="0"/>
          <a:ea typeface="ＭＳ Ｐゴシック" charset="0"/>
        </a:defRPr>
      </a:lvl3pPr>
      <a:lvl4pPr algn="l" rtl="0" eaLnBrk="1" fontAlgn="base" hangingPunct="1">
        <a:spcBef>
          <a:spcPct val="0"/>
        </a:spcBef>
        <a:spcAft>
          <a:spcPct val="0"/>
        </a:spcAft>
        <a:defRPr sz="5553" b="1">
          <a:solidFill>
            <a:srgbClr val="4A66AC"/>
          </a:solidFill>
          <a:latin typeface="Calibri" charset="0"/>
          <a:ea typeface="ＭＳ Ｐゴシック" charset="0"/>
        </a:defRPr>
      </a:lvl4pPr>
      <a:lvl5pPr algn="l" rtl="0" eaLnBrk="1" fontAlgn="base" hangingPunct="1">
        <a:spcBef>
          <a:spcPct val="0"/>
        </a:spcBef>
        <a:spcAft>
          <a:spcPct val="0"/>
        </a:spcAft>
        <a:defRPr sz="5553" b="1">
          <a:solidFill>
            <a:srgbClr val="4A66AC"/>
          </a:solidFill>
          <a:latin typeface="Calibri" charset="0"/>
          <a:ea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9443" indent="-289654" algn="l" rtl="0" eaLnBrk="1" fontAlgn="base" hangingPunct="1">
        <a:spcBef>
          <a:spcPct val="20000"/>
        </a:spcBef>
        <a:spcAft>
          <a:spcPct val="0"/>
        </a:spcAft>
        <a:buSzPct val="60000"/>
        <a:buFont typeface="Wingdings" charset="0"/>
        <a:buChar char=""/>
        <a:defRPr sz="2380" kern="1200">
          <a:solidFill>
            <a:schemeClr val="tx1"/>
          </a:solidFill>
          <a:effectLst>
            <a:outerShdw blurRad="38100" dist="38100" dir="2700000" algn="tl">
              <a:srgbClr val="000000">
                <a:alpha val="43137"/>
              </a:srgbClr>
            </a:outerShdw>
          </a:effectLst>
          <a:latin typeface="Calibri"/>
          <a:ea typeface="ＭＳ Ｐゴシック" charset="0"/>
          <a:cs typeface="Calibri"/>
        </a:defRPr>
      </a:lvl1pPr>
      <a:lvl2pPr marL="725032" indent="-289654" algn="l" rtl="0" eaLnBrk="1" fontAlgn="base" hangingPunct="1">
        <a:spcBef>
          <a:spcPct val="20000"/>
        </a:spcBef>
        <a:spcAft>
          <a:spcPct val="0"/>
        </a:spcAft>
        <a:buSzPct val="60000"/>
        <a:buFont typeface="Wingdings" charset="0"/>
        <a:buChar char=""/>
        <a:defRPr sz="2153" kern="1200">
          <a:solidFill>
            <a:schemeClr val="tx1"/>
          </a:solidFill>
          <a:effectLst>
            <a:outerShdw blurRad="38100" dist="38100" dir="2700000" algn="tl">
              <a:srgbClr val="000000">
                <a:alpha val="43137"/>
              </a:srgbClr>
            </a:outerShdw>
          </a:effectLst>
          <a:latin typeface="Calibri"/>
          <a:ea typeface="ＭＳ Ｐゴシック" charset="0"/>
          <a:cs typeface="Calibri"/>
        </a:defRPr>
      </a:lvl2pPr>
      <a:lvl3pPr marL="1138822" indent="-289654" algn="l" rtl="0" eaLnBrk="1" fontAlgn="base" hangingPunct="1">
        <a:spcBef>
          <a:spcPct val="20000"/>
        </a:spcBef>
        <a:spcAft>
          <a:spcPct val="0"/>
        </a:spcAft>
        <a:buSzPct val="60000"/>
        <a:buFont typeface="Wingdings" charset="0"/>
        <a:buChar char=""/>
        <a:defRPr sz="1927" kern="1200">
          <a:solidFill>
            <a:schemeClr val="tx1"/>
          </a:solidFill>
          <a:effectLst>
            <a:outerShdw blurRad="38100" dist="38100" dir="2700000" algn="tl">
              <a:srgbClr val="000000">
                <a:alpha val="43137"/>
              </a:srgbClr>
            </a:outerShdw>
          </a:effectLst>
          <a:latin typeface="Calibri"/>
          <a:ea typeface="ＭＳ Ｐゴシック" charset="0"/>
          <a:cs typeface="Calibri"/>
        </a:defRPr>
      </a:lvl3pPr>
      <a:lvl4pPr marL="1554410" indent="-289654" algn="l" rtl="0" eaLnBrk="1" fontAlgn="base" hangingPunct="1">
        <a:spcBef>
          <a:spcPct val="20000"/>
        </a:spcBef>
        <a:spcAft>
          <a:spcPct val="0"/>
        </a:spcAft>
        <a:buSzPct val="60000"/>
        <a:buFont typeface="Wingdings" charset="0"/>
        <a:buChar char=""/>
        <a:defRPr sz="1813" kern="1200">
          <a:solidFill>
            <a:schemeClr val="tx1"/>
          </a:solidFill>
          <a:effectLst>
            <a:outerShdw blurRad="38100" dist="38100" dir="2700000" algn="tl">
              <a:srgbClr val="000000">
                <a:alpha val="43137"/>
              </a:srgbClr>
            </a:outerShdw>
          </a:effectLst>
          <a:latin typeface="Calibri"/>
          <a:ea typeface="ＭＳ Ｐゴシック" charset="0"/>
          <a:cs typeface="Calibri"/>
        </a:defRPr>
      </a:lvl4pPr>
      <a:lvl5pPr marL="1863853" indent="-289654" algn="l" rtl="0" eaLnBrk="1" fontAlgn="base" hangingPunct="1">
        <a:spcBef>
          <a:spcPct val="20000"/>
        </a:spcBef>
        <a:spcAft>
          <a:spcPct val="0"/>
        </a:spcAft>
        <a:buSzPct val="60000"/>
        <a:buFont typeface="Wingdings" charset="0"/>
        <a:buChar char=""/>
        <a:defRPr sz="17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5pPr>
      <a:lvl6pPr marL="2227987"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6pPr>
      <a:lvl7pPr marL="2538869"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7pPr>
      <a:lvl8pPr marL="2849751"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8pPr>
      <a:lvl9pPr marL="3212448"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1036274" rtl="0" eaLnBrk="1" latinLnBrk="0" hangingPunct="1">
        <a:defRPr sz="2040" kern="1200">
          <a:solidFill>
            <a:schemeClr val="tx1"/>
          </a:solidFill>
          <a:latin typeface="+mn-lt"/>
          <a:ea typeface="+mn-ea"/>
          <a:cs typeface="+mn-cs"/>
        </a:defRPr>
      </a:lvl1pPr>
      <a:lvl2pPr marL="518138" algn="l" defTabSz="1036274" rtl="0" eaLnBrk="1" latinLnBrk="0" hangingPunct="1">
        <a:defRPr sz="2040" kern="1200">
          <a:solidFill>
            <a:schemeClr val="tx1"/>
          </a:solidFill>
          <a:latin typeface="+mn-lt"/>
          <a:ea typeface="+mn-ea"/>
          <a:cs typeface="+mn-cs"/>
        </a:defRPr>
      </a:lvl2pPr>
      <a:lvl3pPr marL="1036274" algn="l" defTabSz="1036274" rtl="0" eaLnBrk="1" latinLnBrk="0" hangingPunct="1">
        <a:defRPr sz="2040" kern="1200">
          <a:solidFill>
            <a:schemeClr val="tx1"/>
          </a:solidFill>
          <a:latin typeface="+mn-lt"/>
          <a:ea typeface="+mn-ea"/>
          <a:cs typeface="+mn-cs"/>
        </a:defRPr>
      </a:lvl3pPr>
      <a:lvl4pPr marL="1554410" algn="l" defTabSz="1036274" rtl="0" eaLnBrk="1" latinLnBrk="0" hangingPunct="1">
        <a:defRPr sz="2040" kern="1200">
          <a:solidFill>
            <a:schemeClr val="tx1"/>
          </a:solidFill>
          <a:latin typeface="+mn-lt"/>
          <a:ea typeface="+mn-ea"/>
          <a:cs typeface="+mn-cs"/>
        </a:defRPr>
      </a:lvl4pPr>
      <a:lvl5pPr marL="2072546" algn="l" defTabSz="1036274" rtl="0" eaLnBrk="1" latinLnBrk="0" hangingPunct="1">
        <a:defRPr sz="2040" kern="1200">
          <a:solidFill>
            <a:schemeClr val="tx1"/>
          </a:solidFill>
          <a:latin typeface="+mn-lt"/>
          <a:ea typeface="+mn-ea"/>
          <a:cs typeface="+mn-cs"/>
        </a:defRPr>
      </a:lvl5pPr>
      <a:lvl6pPr marL="2590683" algn="l" defTabSz="1036274" rtl="0" eaLnBrk="1" latinLnBrk="0" hangingPunct="1">
        <a:defRPr sz="2040" kern="1200">
          <a:solidFill>
            <a:schemeClr val="tx1"/>
          </a:solidFill>
          <a:latin typeface="+mn-lt"/>
          <a:ea typeface="+mn-ea"/>
          <a:cs typeface="+mn-cs"/>
        </a:defRPr>
      </a:lvl6pPr>
      <a:lvl7pPr marL="3108820" algn="l" defTabSz="1036274" rtl="0" eaLnBrk="1" latinLnBrk="0" hangingPunct="1">
        <a:defRPr sz="2040" kern="1200">
          <a:solidFill>
            <a:schemeClr val="tx1"/>
          </a:solidFill>
          <a:latin typeface="+mn-lt"/>
          <a:ea typeface="+mn-ea"/>
          <a:cs typeface="+mn-cs"/>
        </a:defRPr>
      </a:lvl7pPr>
      <a:lvl8pPr marL="3626956" algn="l" defTabSz="1036274" rtl="0" eaLnBrk="1" latinLnBrk="0" hangingPunct="1">
        <a:defRPr sz="2040" kern="1200">
          <a:solidFill>
            <a:schemeClr val="tx1"/>
          </a:solidFill>
          <a:latin typeface="+mn-lt"/>
          <a:ea typeface="+mn-ea"/>
          <a:cs typeface="+mn-cs"/>
        </a:defRPr>
      </a:lvl8pPr>
      <a:lvl9pPr marL="4145093" algn="l" defTabSz="1036274"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FinMgmtOfc@slp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mailto:FinMgmtOfc@slps.org" TargetMode="External"/><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hyperlink" Target="https://www.slps.org/Page/6979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064" y="3385790"/>
            <a:ext cx="10220247" cy="827617"/>
          </a:xfrm>
        </p:spPr>
        <p:txBody>
          <a:bodyPr/>
          <a:lstStyle/>
          <a:p>
            <a:pPr fontAlgn="auto">
              <a:lnSpc>
                <a:spcPts val="6800"/>
              </a:lnSpc>
              <a:spcAft>
                <a:spcPts val="0"/>
              </a:spcAft>
              <a:defRPr/>
            </a:pPr>
            <a:r>
              <a:rPr lang="en-US" dirty="0">
                <a:solidFill>
                  <a:srgbClr val="1B489B"/>
                </a:solidFill>
              </a:rPr>
              <a:t>EXTRA SERVICE &amp; OVERTIME PROCESS</a:t>
            </a:r>
          </a:p>
        </p:txBody>
      </p:sp>
      <p:sp>
        <p:nvSpPr>
          <p:cNvPr id="15" name="Subtitle 2"/>
          <p:cNvSpPr txBox="1">
            <a:spLocks/>
          </p:cNvSpPr>
          <p:nvPr/>
        </p:nvSpPr>
        <p:spPr>
          <a:xfrm>
            <a:off x="1576365" y="4962507"/>
            <a:ext cx="8549640" cy="755809"/>
          </a:xfrm>
          <a:prstGeom prst="rect">
            <a:avLst/>
          </a:prstGeom>
        </p:spPr>
        <p:txBody>
          <a:bodyPr anchor="ctr">
            <a:normAutofit/>
          </a:bodyPr>
          <a:lstStyle>
            <a:lvl1pPr marL="0" indent="0" algn="l" defTabSz="914400" rtl="0" eaLnBrk="1" latinLnBrk="0" hangingPunct="1">
              <a:spcBef>
                <a:spcPct val="20000"/>
              </a:spcBef>
              <a:spcAft>
                <a:spcPts val="0"/>
              </a:spcAft>
              <a:buSzPct val="60000"/>
              <a:buFont typeface="Wingdings" pitchFamily="2" charset="2"/>
              <a:buNone/>
              <a:defRPr sz="2100" b="0" i="0" kern="1200">
                <a:solidFill>
                  <a:schemeClr val="tx1"/>
                </a:solidFill>
                <a:effectLst>
                  <a:outerShdw blurRad="38100" dist="38100" dir="2700000" algn="tl">
                    <a:srgbClr val="000000">
                      <a:alpha val="43137"/>
                    </a:srgbClr>
                  </a:outerShdw>
                </a:effectLst>
                <a:latin typeface="Charter Roman"/>
                <a:ea typeface="+mn-ea"/>
                <a:cs typeface="Charter Roman"/>
              </a:defRPr>
            </a:lvl1pPr>
            <a:lvl2pPr marL="457200" indent="0" algn="ctr" defTabSz="914400" rtl="0" eaLnBrk="1" latinLnBrk="0" hangingPunct="1">
              <a:spcBef>
                <a:spcPct val="20000"/>
              </a:spcBef>
              <a:buSzPct val="60000"/>
              <a:buFont typeface="Wingdings" pitchFamily="2" charset="2"/>
              <a:buNone/>
              <a:defRPr sz="19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2pPr>
            <a:lvl3pPr marL="914400" indent="0" algn="ctr" defTabSz="914400" rtl="0" eaLnBrk="1" latinLnBrk="0" hangingPunct="1">
              <a:spcBef>
                <a:spcPct val="20000"/>
              </a:spcBef>
              <a:buSzPct val="60000"/>
              <a:buFont typeface="Wingdings" pitchFamily="2" charset="2"/>
              <a:buNone/>
              <a:defRPr sz="17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3pPr>
            <a:lvl4pPr marL="1371600" indent="0" algn="ctr" defTabSz="914400" rtl="0" eaLnBrk="1" latinLnBrk="0" hangingPunct="1">
              <a:spcBef>
                <a:spcPct val="20000"/>
              </a:spcBef>
              <a:buSzPct val="60000"/>
              <a:buFont typeface="Wingdings" pitchFamily="2" charset="2"/>
              <a:buNone/>
              <a:defRPr sz="16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4pPr>
            <a:lvl5pPr marL="1828800" indent="0" algn="ctr" defTabSz="914400" rtl="0" eaLnBrk="1" latinLnBrk="0" hangingPunct="1">
              <a:spcBef>
                <a:spcPct val="20000"/>
              </a:spcBef>
              <a:buSzPct val="60000"/>
              <a:buFont typeface="Wingdings" pitchFamily="2" charset="2"/>
              <a:buNone/>
              <a:defRPr sz="15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5pPr>
            <a:lvl6pPr marL="22860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6pPr>
            <a:lvl7pPr marL="27432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7pPr>
            <a:lvl8pPr marL="32004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8pPr>
            <a:lvl9pPr marL="36576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9pPr>
          </a:lstStyle>
          <a:p>
            <a:pPr algn="r" fontAlgn="auto">
              <a:defRPr/>
            </a:pPr>
            <a:r>
              <a:rPr lang="en-US" sz="2040" dirty="0">
                <a:latin typeface="Calibri"/>
                <a:cs typeface="Calibri"/>
              </a:rPr>
              <a:t>Financial Management Office</a:t>
            </a:r>
          </a:p>
          <a:p>
            <a:pPr algn="r" fontAlgn="auto">
              <a:defRPr/>
            </a:pPr>
            <a:r>
              <a:rPr lang="en-US" sz="1587" dirty="0">
                <a:latin typeface="Calibri"/>
                <a:cs typeface="Calibri"/>
              </a:rPr>
              <a:t>01/03/2022</a:t>
            </a:r>
          </a:p>
        </p:txBody>
      </p:sp>
    </p:spTree>
    <p:extLst>
      <p:ext uri="{BB962C8B-B14F-4D97-AF65-F5344CB8AC3E}">
        <p14:creationId xmlns:p14="http://schemas.microsoft.com/office/powerpoint/2010/main" val="2733771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3644" y="658597"/>
            <a:ext cx="8495959" cy="822960"/>
          </a:xfrm>
        </p:spPr>
        <p:txBody>
          <a:bodyPr/>
          <a:lstStyle/>
          <a:p>
            <a:r>
              <a:rPr lang="en-US" sz="4000" dirty="0">
                <a:solidFill>
                  <a:srgbClr val="1B489B"/>
                </a:solidFill>
              </a:rPr>
              <a:t>EXTRA SERVICE RATE OF PAY/PLANNING PERIOD</a:t>
            </a:r>
          </a:p>
        </p:txBody>
      </p:sp>
      <p:sp>
        <p:nvSpPr>
          <p:cNvPr id="5" name="TextBox 4">
            <a:extLst>
              <a:ext uri="{FF2B5EF4-FFF2-40B4-BE49-F238E27FC236}">
                <a16:creationId xmlns:a16="http://schemas.microsoft.com/office/drawing/2014/main" id="{A62C914C-3A51-4B90-BC14-08EB413C0ED2}"/>
              </a:ext>
            </a:extLst>
          </p:cNvPr>
          <p:cNvSpPr txBox="1"/>
          <p:nvPr/>
        </p:nvSpPr>
        <p:spPr>
          <a:xfrm>
            <a:off x="524933" y="1613557"/>
            <a:ext cx="9313334" cy="5909310"/>
          </a:xfrm>
          <a:prstGeom prst="rect">
            <a:avLst/>
          </a:prstGeom>
          <a:noFill/>
        </p:spPr>
        <p:txBody>
          <a:bodyPr wrap="square" lIns="91440" tIns="45720" rIns="91440" bIns="45720" anchor="t">
            <a:spAutoFit/>
          </a:bodyPr>
          <a:lstStyle/>
          <a:p>
            <a:endParaRPr lang="en-US" dirty="0"/>
          </a:p>
          <a:p>
            <a:pPr marL="28575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Until further notice the extra service rate of pay has increased from $25.52 per hour to $40.00.  However, the $25.52 rate must remain on the extra service spreadsheet and the $40.00 is systematically calculated behind the scenes.</a:t>
            </a:r>
          </a:p>
          <a:p>
            <a:pPr marL="285750" indent="-285750">
              <a:buFont typeface="Wingdings" panose="05000000000000000000" pitchFamily="2" charset="2"/>
              <a:buChar char="q"/>
            </a:pPr>
            <a:endParaRPr lang="en-US"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US" dirty="0">
                <a:latin typeface="Calibri"/>
                <a:ea typeface="ＭＳ Ｐゴシック"/>
                <a:cs typeface="Calibri"/>
              </a:rPr>
              <a:t>The updated extra spreadsheet calculates the dollar amount based on $40.00 per hour.  This is to help your location to budget accordingly.</a:t>
            </a:r>
          </a:p>
          <a:p>
            <a:endParaRPr lang="en-US" dirty="0">
              <a:latin typeface="Calibri"/>
              <a:ea typeface="ＭＳ Ｐゴシック"/>
              <a:cs typeface="Calibri"/>
            </a:endParaRPr>
          </a:p>
          <a:p>
            <a:endParaRPr lang="en-US" dirty="0">
              <a:latin typeface="Calibri"/>
              <a:ea typeface="ＭＳ Ｐゴシック"/>
              <a:cs typeface="Calibri"/>
            </a:endParaRPr>
          </a:p>
          <a:p>
            <a:pPr marL="285750" indent="-285750">
              <a:buFont typeface="Wingdings" panose="05000000000000000000" pitchFamily="2" charset="2"/>
              <a:buChar char="q"/>
            </a:pPr>
            <a:r>
              <a:rPr lang="en-US" dirty="0">
                <a:latin typeface="Calibri"/>
                <a:ea typeface="ＭＳ Ｐゴシック"/>
                <a:cs typeface="Calibri"/>
              </a:rPr>
              <a:t>Planning Period is for Teachers, Teacher’s Aides, and Assoc. Subs (subs who are the teacher of record) who have to give up their planning period to take over a class</a:t>
            </a:r>
          </a:p>
          <a:p>
            <a:pPr marL="742950" lvl="1" indent="-285750">
              <a:buFont typeface="Wingdings" panose="05000000000000000000" pitchFamily="2" charset="2"/>
              <a:buChar char="q"/>
            </a:pPr>
            <a:r>
              <a:rPr lang="en-US" dirty="0">
                <a:latin typeface="Calibri"/>
                <a:ea typeface="ＭＳ Ｐゴシック"/>
                <a:cs typeface="Calibri"/>
              </a:rPr>
              <a:t>Planning Period Pay - $30/</a:t>
            </a:r>
            <a:r>
              <a:rPr lang="en-US" dirty="0" err="1">
                <a:latin typeface="Calibri"/>
                <a:ea typeface="ＭＳ Ｐゴシック"/>
                <a:cs typeface="Calibri"/>
              </a:rPr>
              <a:t>hr</a:t>
            </a:r>
            <a:r>
              <a:rPr lang="en-US" dirty="0">
                <a:latin typeface="Calibri"/>
                <a:ea typeface="ＭＳ Ｐゴシック"/>
                <a:cs typeface="Calibri"/>
              </a:rPr>
              <a:t> (For this fiscal year only)</a:t>
            </a:r>
          </a:p>
          <a:p>
            <a:pPr marL="742950" lvl="1" indent="-285750">
              <a:buFont typeface="Wingdings" panose="05000000000000000000" pitchFamily="2" charset="2"/>
              <a:buChar char="q"/>
            </a:pPr>
            <a:r>
              <a:rPr lang="en-US" dirty="0">
                <a:latin typeface="Calibri"/>
                <a:ea typeface="ＭＳ Ｐゴシック"/>
                <a:cs typeface="Calibri"/>
              </a:rPr>
              <a:t>Put the hour inside of Kronos</a:t>
            </a:r>
          </a:p>
          <a:p>
            <a:pPr marL="742950" lvl="1" indent="-285750">
              <a:buFont typeface="Wingdings" panose="05000000000000000000" pitchFamily="2" charset="2"/>
              <a:buChar char="q"/>
            </a:pPr>
            <a:endParaRPr lang="en-US" dirty="0">
              <a:latin typeface="Calibri"/>
              <a:ea typeface="ＭＳ Ｐゴシック"/>
              <a:cs typeface="Calibri"/>
            </a:endParaRPr>
          </a:p>
          <a:p>
            <a:pPr marL="28575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Everyone in the building is not eligible for Planning Period because they are paid for by the hour. (e.g. Secretaries,  Book Clerk Treasurers, ISS Monitors, FCS, Counselors, Social Workers) </a:t>
            </a:r>
            <a:r>
              <a:rPr lang="en-US" i="1" dirty="0">
                <a:latin typeface="Calibri" panose="020F0502020204030204" pitchFamily="34" charset="0"/>
                <a:cs typeface="Calibri" panose="020F0502020204030204" pitchFamily="34" charset="0"/>
              </a:rPr>
              <a:t>*This is not an inclusive list*</a:t>
            </a:r>
            <a:endParaRPr lang="en-US" i="1" dirty="0"/>
          </a:p>
          <a:p>
            <a:endParaRPr lang="en-US" dirty="0"/>
          </a:p>
          <a:p>
            <a:endParaRPr lang="en-US" dirty="0"/>
          </a:p>
          <a:p>
            <a:endParaRPr lang="en-US" dirty="0"/>
          </a:p>
          <a:p>
            <a:endParaRPr lang="en-US" dirty="0">
              <a:latin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E2E41390-89E9-4803-98DF-4E4ED13F3166}"/>
              </a:ext>
            </a:extLst>
          </p:cNvPr>
          <p:cNvSpPr>
            <a:spLocks noGrp="1"/>
          </p:cNvSpPr>
          <p:nvPr>
            <p:ph type="sldNum" sz="quarter" idx="11"/>
          </p:nvPr>
        </p:nvSpPr>
        <p:spPr/>
        <p:txBody>
          <a:bodyPr/>
          <a:lstStyle/>
          <a:p>
            <a:pPr>
              <a:defRPr/>
            </a:pPr>
            <a:fld id="{0BAF6161-1078-1549-8FF0-98DCD2F58303}" type="slidenum">
              <a:rPr lang="en-US" smtClean="0"/>
              <a:pPr>
                <a:defRPr/>
              </a:pPr>
              <a:t>10</a:t>
            </a:fld>
            <a:endParaRPr lang="en-US" dirty="0"/>
          </a:p>
        </p:txBody>
      </p:sp>
    </p:spTree>
    <p:extLst>
      <p:ext uri="{BB962C8B-B14F-4D97-AF65-F5344CB8AC3E}">
        <p14:creationId xmlns:p14="http://schemas.microsoft.com/office/powerpoint/2010/main" val="2848730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4489" y="459814"/>
            <a:ext cx="8495959" cy="822960"/>
          </a:xfrm>
        </p:spPr>
        <p:txBody>
          <a:bodyPr/>
          <a:lstStyle/>
          <a:p>
            <a:r>
              <a:rPr lang="en-US" sz="4000" dirty="0">
                <a:solidFill>
                  <a:srgbClr val="1B489B"/>
                </a:solidFill>
              </a:rPr>
              <a:t>ESSER EXTRA SERVICE</a:t>
            </a:r>
          </a:p>
        </p:txBody>
      </p:sp>
      <p:sp>
        <p:nvSpPr>
          <p:cNvPr id="5" name="TextBox 4">
            <a:extLst>
              <a:ext uri="{FF2B5EF4-FFF2-40B4-BE49-F238E27FC236}">
                <a16:creationId xmlns:a16="http://schemas.microsoft.com/office/drawing/2014/main" id="{A62C914C-3A51-4B90-BC14-08EB413C0ED2}"/>
              </a:ext>
            </a:extLst>
          </p:cNvPr>
          <p:cNvSpPr txBox="1"/>
          <p:nvPr/>
        </p:nvSpPr>
        <p:spPr>
          <a:xfrm>
            <a:off x="524933" y="1613557"/>
            <a:ext cx="9313334" cy="4801314"/>
          </a:xfrm>
          <a:prstGeom prst="rect">
            <a:avLst/>
          </a:prstGeom>
          <a:noFill/>
        </p:spPr>
        <p:txBody>
          <a:bodyPr wrap="square" lIns="91440" tIns="45720" rIns="91440" bIns="45720" anchor="t">
            <a:spAutoFit/>
          </a:bodyPr>
          <a:lstStyle/>
          <a:p>
            <a:endParaRPr lang="en-US" dirty="0"/>
          </a:p>
          <a:p>
            <a:pPr marL="285750" indent="-285750">
              <a:buFont typeface="Wingdings" panose="05000000000000000000" pitchFamily="2" charset="2"/>
              <a:buChar char="q"/>
            </a:pPr>
            <a:r>
              <a:rPr lang="en-US" dirty="0">
                <a:latin typeface="Calibri"/>
                <a:ea typeface="ＭＳ Ｐゴシック"/>
                <a:cs typeface="Calibri"/>
              </a:rPr>
              <a:t>Before/After Transportation Supervision</a:t>
            </a:r>
            <a:endParaRPr lang="en-US">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q"/>
            </a:pPr>
            <a:r>
              <a:rPr lang="en-US" dirty="0">
                <a:latin typeface="Calibri"/>
                <a:ea typeface="ＭＳ Ｐゴシック"/>
                <a:cs typeface="Calibri"/>
              </a:rPr>
              <a:t>There is a Microsoft Team created that includes a special extra service spreadsheet and processing instructions. This file should be submitted by pay period. Only Principals, Secretaries, and Book Clerk Treasures will have access</a:t>
            </a:r>
            <a:r>
              <a:rPr lang="en-US" dirty="0">
                <a:solidFill>
                  <a:srgbClr val="252525"/>
                </a:solidFill>
                <a:latin typeface="Calibri"/>
                <a:ea typeface="ＭＳ Ｐゴシック"/>
                <a:cs typeface="Calibri"/>
              </a:rPr>
              <a:t> to this MS Team if requested  </a:t>
            </a:r>
            <a:endParaRPr lang="en-US">
              <a:solidFill>
                <a:srgbClr val="FF0000"/>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en-US"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Before and After School (Judy King)</a:t>
            </a:r>
          </a:p>
          <a:p>
            <a:endParaRPr lang="en-US" dirty="0">
              <a:latin typeface="Calibri"/>
              <a:cs typeface="Calibri"/>
            </a:endParaRPr>
          </a:p>
          <a:p>
            <a:pPr marL="285750" indent="-285750">
              <a:buFont typeface="Wingdings" panose="05000000000000000000" pitchFamily="2" charset="2"/>
              <a:buChar char="q"/>
            </a:pPr>
            <a:endParaRPr lang="en-US" dirty="0">
              <a:latin typeface="Calibri"/>
              <a:cs typeface="Calibri"/>
            </a:endParaRPr>
          </a:p>
          <a:p>
            <a:pPr marL="285750" indent="-285750">
              <a:buFont typeface="Wingdings" panose="05000000000000000000" pitchFamily="2" charset="2"/>
              <a:buChar char="q"/>
            </a:pPr>
            <a:r>
              <a:rPr lang="en-US" b="1" dirty="0">
                <a:latin typeface="Calibri"/>
                <a:ea typeface="ＭＳ Ｐゴシック"/>
                <a:cs typeface="Calibri"/>
              </a:rPr>
              <a:t>Note</a:t>
            </a:r>
            <a:r>
              <a:rPr lang="en-US" dirty="0">
                <a:latin typeface="Calibri"/>
                <a:ea typeface="ＭＳ Ｐゴシック"/>
                <a:cs typeface="Calibri"/>
              </a:rPr>
              <a:t>: </a:t>
            </a:r>
            <a:r>
              <a:rPr lang="en-US" i="1" dirty="0">
                <a:latin typeface="Calibri"/>
                <a:ea typeface="ＭＳ Ｐゴシック"/>
                <a:cs typeface="Calibri"/>
              </a:rPr>
              <a:t>Until the Financial Management Office (FMO) receives confirmation of the approved ESSER budget plan from Dr. Crapo and Dr. Williams, ESSER extra service will not be processed. </a:t>
            </a:r>
            <a:endParaRPr lang="en-US" i="1">
              <a:latin typeface="Calibri"/>
              <a:cs typeface="Calibri"/>
            </a:endParaRPr>
          </a:p>
          <a:p>
            <a:pPr marL="285750" indent="-285750">
              <a:buFont typeface="Wingdings" panose="05000000000000000000" pitchFamily="2" charset="2"/>
              <a:buChar char="q"/>
            </a:pPr>
            <a:endParaRPr lang="en-US" dirty="0"/>
          </a:p>
          <a:p>
            <a:endParaRPr lang="en-US" dirty="0"/>
          </a:p>
          <a:p>
            <a:endParaRPr lang="en-US" dirty="0"/>
          </a:p>
          <a:p>
            <a:endParaRPr lang="en-US" dirty="0">
              <a:cs typeface="Calibri" panose="020F0502020204030204" pitchFamily="34" charset="0"/>
            </a:endParaRPr>
          </a:p>
          <a:p>
            <a:endParaRPr lang="en-US" dirty="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DCB9AAC-9316-494F-9802-48AB5A8FB222}"/>
              </a:ext>
            </a:extLst>
          </p:cNvPr>
          <p:cNvSpPr>
            <a:spLocks noGrp="1"/>
          </p:cNvSpPr>
          <p:nvPr>
            <p:ph type="sldNum" sz="quarter" idx="11"/>
          </p:nvPr>
        </p:nvSpPr>
        <p:spPr/>
        <p:txBody>
          <a:bodyPr/>
          <a:lstStyle/>
          <a:p>
            <a:pPr>
              <a:defRPr/>
            </a:pPr>
            <a:fld id="{0BAF6161-1078-1549-8FF0-98DCD2F58303}" type="slidenum">
              <a:rPr lang="en-US" smtClean="0"/>
              <a:pPr>
                <a:defRPr/>
              </a:pPr>
              <a:t>11</a:t>
            </a:fld>
            <a:endParaRPr lang="en-US" dirty="0"/>
          </a:p>
        </p:txBody>
      </p:sp>
    </p:spTree>
    <p:extLst>
      <p:ext uri="{BB962C8B-B14F-4D97-AF65-F5344CB8AC3E}">
        <p14:creationId xmlns:p14="http://schemas.microsoft.com/office/powerpoint/2010/main" val="1070320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807" y="177518"/>
            <a:ext cx="8741979" cy="822960"/>
          </a:xfrm>
        </p:spPr>
        <p:txBody>
          <a:bodyPr/>
          <a:lstStyle/>
          <a:p>
            <a:r>
              <a:rPr lang="en-US" sz="4400" dirty="0">
                <a:solidFill>
                  <a:srgbClr val="1B489B"/>
                </a:solidFill>
                <a:ea typeface="ＭＳ Ｐゴシック"/>
              </a:rPr>
              <a:t>OVERTIME– Non-Exempt</a:t>
            </a:r>
            <a:endParaRPr lang="en-US" sz="4400" dirty="0">
              <a:solidFill>
                <a:srgbClr val="1B489B"/>
              </a:solidFill>
            </a:endParaRPr>
          </a:p>
        </p:txBody>
      </p:sp>
      <p:sp>
        <p:nvSpPr>
          <p:cNvPr id="9" name="TextBox 8">
            <a:extLst>
              <a:ext uri="{FF2B5EF4-FFF2-40B4-BE49-F238E27FC236}">
                <a16:creationId xmlns:a16="http://schemas.microsoft.com/office/drawing/2014/main" id="{0AD28B2A-54A7-452C-9027-A4D359BA8D65}"/>
              </a:ext>
            </a:extLst>
          </p:cNvPr>
          <p:cNvSpPr txBox="1"/>
          <p:nvPr/>
        </p:nvSpPr>
        <p:spPr>
          <a:xfrm>
            <a:off x="372533" y="1414618"/>
            <a:ext cx="9877778" cy="5755422"/>
          </a:xfrm>
          <a:prstGeom prst="rect">
            <a:avLst/>
          </a:prstGeom>
          <a:noFill/>
        </p:spPr>
        <p:txBody>
          <a:bodyPr wrap="square" lIns="91440" tIns="45720" rIns="91440" bIns="45720" anchor="t">
            <a:spAutoFit/>
          </a:bodyPr>
          <a:lstStyle/>
          <a:p>
            <a:pPr marL="342900" marR="0" indent="-342900" algn="l">
              <a:spcBef>
                <a:spcPts val="0"/>
              </a:spcBef>
              <a:spcAft>
                <a:spcPts val="0"/>
              </a:spcAft>
              <a:buFont typeface="Wingdings" panose="05000000000000000000" pitchFamily="2" charset="2"/>
              <a:buChar char="q"/>
            </a:pPr>
            <a:r>
              <a:rPr lang="en-US" sz="2000" b="0" i="0" dirty="0">
                <a:solidFill>
                  <a:srgbClr val="201F1E"/>
                </a:solidFill>
                <a:effectLst/>
                <a:latin typeface="Calibri" panose="020F0502020204030204" pitchFamily="34" charset="0"/>
              </a:rPr>
              <a:t>All overtime requires Principal approval:</a:t>
            </a:r>
          </a:p>
          <a:p>
            <a:pPr marL="800100" marR="0" lvl="1" indent="-342900" algn="l">
              <a:spcBef>
                <a:spcPts val="0"/>
              </a:spcBef>
              <a:spcAft>
                <a:spcPts val="0"/>
              </a:spcAft>
              <a:buFont typeface="Wingdings" panose="05000000000000000000" pitchFamily="2" charset="2"/>
              <a:buChar char="§"/>
            </a:pPr>
            <a:r>
              <a:rPr lang="en-US" sz="2000" b="0" i="0" dirty="0">
                <a:solidFill>
                  <a:srgbClr val="201F1E"/>
                </a:solidFill>
                <a:effectLst/>
                <a:latin typeface="Calibri"/>
                <a:ea typeface="ＭＳ Ｐゴシック"/>
              </a:rPr>
              <a:t>Employees must have prior approval from their immediate supervisor before they can work overtime</a:t>
            </a:r>
          </a:p>
          <a:p>
            <a:pPr marL="800100" marR="0" lvl="1" indent="-342900" algn="l">
              <a:spcBef>
                <a:spcPts val="0"/>
              </a:spcBef>
              <a:spcAft>
                <a:spcPts val="0"/>
              </a:spcAft>
              <a:buFont typeface="Wingdings" panose="05000000000000000000" pitchFamily="2" charset="2"/>
              <a:buChar char="§"/>
            </a:pPr>
            <a:r>
              <a:rPr lang="en-US" sz="2000" b="0" i="0" dirty="0">
                <a:solidFill>
                  <a:srgbClr val="201F1E"/>
                </a:solidFill>
                <a:effectLst/>
                <a:latin typeface="Calibri"/>
                <a:ea typeface="ＭＳ Ｐゴシック"/>
              </a:rPr>
              <a:t>All approved overtime must have funding attached within Kronos</a:t>
            </a:r>
          </a:p>
          <a:p>
            <a:pPr marL="800100" lvl="1" indent="-342900">
              <a:spcBef>
                <a:spcPts val="0"/>
              </a:spcBef>
              <a:spcAft>
                <a:spcPts val="0"/>
              </a:spcAft>
              <a:buFont typeface="Wingdings" panose="05000000000000000000" pitchFamily="2" charset="2"/>
              <a:buChar char="§"/>
            </a:pPr>
            <a:r>
              <a:rPr lang="en-US" sz="2000" b="0" i="0" dirty="0">
                <a:solidFill>
                  <a:srgbClr val="201F1E"/>
                </a:solidFill>
                <a:effectLst/>
                <a:latin typeface="Calibri"/>
                <a:ea typeface="ＭＳ Ｐゴシック"/>
              </a:rPr>
              <a:t>Overtime requires a separate approval by your Principal</a:t>
            </a:r>
            <a:r>
              <a:rPr lang="en-US" sz="2000" dirty="0">
                <a:solidFill>
                  <a:srgbClr val="201F1E"/>
                </a:solidFill>
                <a:latin typeface="Calibri"/>
                <a:ea typeface="ＭＳ Ｐゴシック"/>
              </a:rPr>
              <a:t> in Kronos</a:t>
            </a:r>
            <a:endParaRPr lang="en-US" sz="2000" b="0" i="0" dirty="0">
              <a:solidFill>
                <a:srgbClr val="201F1E"/>
              </a:solidFill>
              <a:effectLst/>
              <a:latin typeface="Calibri" panose="020F0502020204030204" pitchFamily="34" charset="0"/>
            </a:endParaRPr>
          </a:p>
          <a:p>
            <a:pPr marL="800100" marR="0" lvl="1" indent="-342900" algn="l">
              <a:spcBef>
                <a:spcPts val="0"/>
              </a:spcBef>
              <a:spcAft>
                <a:spcPts val="0"/>
              </a:spcAft>
              <a:buFont typeface="Wingdings" panose="05000000000000000000" pitchFamily="2" charset="2"/>
              <a:buChar char="§"/>
            </a:pPr>
            <a:r>
              <a:rPr lang="en-US" sz="2000" b="0" i="0" dirty="0">
                <a:solidFill>
                  <a:srgbClr val="201F1E"/>
                </a:solidFill>
                <a:effectLst/>
                <a:latin typeface="Calibri"/>
                <a:ea typeface="ＭＳ Ｐゴシック"/>
              </a:rPr>
              <a:t>Principals and Administrators MUST approve the overtime within Kronos with every payroll close</a:t>
            </a:r>
          </a:p>
          <a:p>
            <a:pPr marL="800100" lvl="1" indent="-342900">
              <a:spcBef>
                <a:spcPts val="0"/>
              </a:spcBef>
              <a:spcAft>
                <a:spcPts val="0"/>
              </a:spcAft>
              <a:buFont typeface="Wingdings" panose="05000000000000000000" pitchFamily="2" charset="2"/>
              <a:buChar char="§"/>
            </a:pPr>
            <a:r>
              <a:rPr lang="en-US" sz="2000" dirty="0">
                <a:solidFill>
                  <a:srgbClr val="201F1E"/>
                </a:solidFill>
                <a:latin typeface="Calibri"/>
                <a:ea typeface="ＭＳ Ｐゴシック"/>
              </a:rPr>
              <a:t>Overtime being charged to a grant (e.g. ESSER II, Comprehensive, Homeworks) will require a signed extra service pay agreements</a:t>
            </a:r>
            <a:endParaRPr lang="en-US" sz="2000" b="0" i="0" dirty="0">
              <a:solidFill>
                <a:srgbClr val="201F1E"/>
              </a:solidFill>
              <a:effectLst/>
              <a:latin typeface="Calibri" panose="020F0502020204030204" pitchFamily="34" charset="0"/>
            </a:endParaRPr>
          </a:p>
          <a:p>
            <a:pPr marL="800100" lvl="1" indent="-342900">
              <a:spcBef>
                <a:spcPts val="0"/>
              </a:spcBef>
              <a:spcAft>
                <a:spcPts val="0"/>
              </a:spcAft>
              <a:buFont typeface="Wingdings" panose="05000000000000000000" pitchFamily="2" charset="2"/>
              <a:buChar char="§"/>
            </a:pPr>
            <a:endParaRPr lang="en-US" sz="2000" dirty="0">
              <a:solidFill>
                <a:srgbClr val="201F1E"/>
              </a:solidFill>
              <a:latin typeface="Calibri" panose="020F0502020204030204" pitchFamily="34" charset="0"/>
            </a:endParaRPr>
          </a:p>
          <a:p>
            <a:pPr marL="342900" indent="-342900">
              <a:spcBef>
                <a:spcPts val="0"/>
              </a:spcBef>
              <a:spcAft>
                <a:spcPts val="0"/>
              </a:spcAft>
              <a:buFont typeface="Wingdings" panose="05000000000000000000" pitchFamily="2" charset="2"/>
              <a:buChar char="§"/>
            </a:pPr>
            <a:r>
              <a:rPr lang="en-US" sz="2000" b="1" dirty="0">
                <a:solidFill>
                  <a:schemeClr val="bg2"/>
                </a:solidFill>
                <a:highlight>
                  <a:srgbClr val="000000"/>
                </a:highlight>
                <a:latin typeface="Calibri" panose="020F0502020204030204" pitchFamily="34" charset="0"/>
              </a:rPr>
              <a:t>IMPORTANT:  </a:t>
            </a:r>
            <a:r>
              <a:rPr lang="en-US" sz="2000" b="1" i="0" dirty="0">
                <a:solidFill>
                  <a:schemeClr val="bg2"/>
                </a:solidFill>
                <a:effectLst/>
                <a:highlight>
                  <a:srgbClr val="000000"/>
                </a:highlight>
                <a:latin typeface="Calibri" panose="020F0502020204030204" pitchFamily="34" charset="0"/>
              </a:rPr>
              <a:t>Failure to approve overtime in Kronos will result in zero pay to employees.</a:t>
            </a:r>
          </a:p>
          <a:p>
            <a:endParaRPr lang="en-US" sz="2000" b="1" i="1" dirty="0">
              <a:solidFill>
                <a:schemeClr val="bg2"/>
              </a:solidFill>
              <a:latin typeface="Calibri" panose="020F0502020204030204" pitchFamily="34" charset="0"/>
              <a:cs typeface="Calibri" panose="020F0502020204030204" pitchFamily="34" charset="0"/>
            </a:endParaRPr>
          </a:p>
          <a:p>
            <a:r>
              <a:rPr lang="en-US" sz="2000" b="1" i="1" dirty="0">
                <a:latin typeface="Calibri"/>
                <a:ea typeface="ＭＳ Ｐゴシック"/>
                <a:cs typeface="Calibri"/>
              </a:rPr>
              <a:t>Non- certificated employees include (but not limited to):</a:t>
            </a:r>
          </a:p>
          <a:p>
            <a:pPr marL="742950" lvl="1" indent="-285750">
              <a:buFont typeface="Wingdings" panose="05000000000000000000" pitchFamily="2" charset="2"/>
              <a:buChar char="§"/>
            </a:pPr>
            <a:r>
              <a:rPr lang="en-US" dirty="0">
                <a:latin typeface="Calibri" panose="020F0502020204030204" pitchFamily="34" charset="0"/>
                <a:cs typeface="Calibri" panose="020F0502020204030204" pitchFamily="34" charset="0"/>
              </a:rPr>
              <a:t>Secretary</a:t>
            </a:r>
          </a:p>
          <a:p>
            <a:pPr marL="742950" lvl="1" indent="-285750">
              <a:buFont typeface="Wingdings" panose="05000000000000000000" pitchFamily="2" charset="2"/>
              <a:buChar char="§"/>
            </a:pPr>
            <a:r>
              <a:rPr lang="en-US" dirty="0">
                <a:latin typeface="Calibri"/>
                <a:ea typeface="ＭＳ Ｐゴシック"/>
                <a:cs typeface="Calibri"/>
              </a:rPr>
              <a:t>Teacher's</a:t>
            </a:r>
            <a:r>
              <a:rPr lang="en-US" sz="1800" dirty="0">
                <a:latin typeface="Calibri"/>
                <a:ea typeface="ＭＳ Ｐゴシック"/>
                <a:cs typeface="Calibri"/>
              </a:rPr>
              <a:t> Aide</a:t>
            </a:r>
          </a:p>
          <a:p>
            <a:pPr marL="742950" lvl="1" indent="-285750">
              <a:buFont typeface="Wingdings" panose="05000000000000000000" pitchFamily="2" charset="2"/>
              <a:buChar char="§"/>
            </a:pPr>
            <a:r>
              <a:rPr lang="en-US" dirty="0">
                <a:latin typeface="Calibri" panose="020F0502020204030204" pitchFamily="34" charset="0"/>
                <a:cs typeface="Calibri" panose="020F0502020204030204" pitchFamily="34" charset="0"/>
              </a:rPr>
              <a:t>Book Clerk Treasurers</a:t>
            </a:r>
          </a:p>
          <a:p>
            <a:pPr marL="742950" lvl="1" indent="-285750">
              <a:buFont typeface="Wingdings" panose="05000000000000000000" pitchFamily="2" charset="2"/>
              <a:buChar char="§"/>
            </a:pPr>
            <a:r>
              <a:rPr lang="en-US" sz="1800" dirty="0">
                <a:latin typeface="Calibri" panose="020F0502020204030204" pitchFamily="34" charset="0"/>
                <a:cs typeface="Calibri" panose="020F0502020204030204" pitchFamily="34" charset="0"/>
              </a:rPr>
              <a:t>Family Community Special</a:t>
            </a:r>
            <a:r>
              <a:rPr lang="en-US" dirty="0">
                <a:latin typeface="Calibri" panose="020F0502020204030204" pitchFamily="34" charset="0"/>
                <a:cs typeface="Calibri" panose="020F0502020204030204" pitchFamily="34" charset="0"/>
              </a:rPr>
              <a:t>ist (FCS)</a:t>
            </a:r>
          </a:p>
          <a:p>
            <a:pPr marL="742950" lvl="1" indent="-285750">
              <a:buFont typeface="Wingdings" panose="05000000000000000000" pitchFamily="2" charset="2"/>
              <a:buChar char="§"/>
            </a:pPr>
            <a:r>
              <a:rPr lang="en-US" dirty="0">
                <a:latin typeface="Calibri" panose="020F0502020204030204" pitchFamily="34" charset="0"/>
                <a:cs typeface="Calibri" panose="020F0502020204030204" pitchFamily="34" charset="0"/>
              </a:rPr>
              <a:t>Clerk Typist</a:t>
            </a:r>
          </a:p>
          <a:p>
            <a:pPr marL="742950" lvl="1" indent="-285750">
              <a:buFont typeface="Arial" panose="020B0604020202020204" pitchFamily="34" charset="0"/>
              <a:buChar char="•"/>
            </a:pPr>
            <a:endParaRPr lang="en-US" sz="1800" b="1" i="1"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349E373C-77F7-4DFD-A329-A9BF8DCC52DD}"/>
              </a:ext>
            </a:extLst>
          </p:cNvPr>
          <p:cNvSpPr>
            <a:spLocks noGrp="1"/>
          </p:cNvSpPr>
          <p:nvPr>
            <p:ph type="sldNum" sz="quarter" idx="11"/>
          </p:nvPr>
        </p:nvSpPr>
        <p:spPr/>
        <p:txBody>
          <a:bodyPr/>
          <a:lstStyle/>
          <a:p>
            <a:pPr>
              <a:defRPr/>
            </a:pPr>
            <a:fld id="{0BAF6161-1078-1549-8FF0-98DCD2F58303}" type="slidenum">
              <a:rPr lang="en-US" smtClean="0"/>
              <a:pPr>
                <a:defRPr/>
              </a:pPr>
              <a:t>12</a:t>
            </a:fld>
            <a:endParaRPr lang="en-US" dirty="0"/>
          </a:p>
        </p:txBody>
      </p:sp>
    </p:spTree>
    <p:extLst>
      <p:ext uri="{BB962C8B-B14F-4D97-AF65-F5344CB8AC3E}">
        <p14:creationId xmlns:p14="http://schemas.microsoft.com/office/powerpoint/2010/main" val="3007081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1690" y="666349"/>
            <a:ext cx="8741979" cy="1246612"/>
          </a:xfrm>
        </p:spPr>
        <p:txBody>
          <a:bodyPr/>
          <a:lstStyle/>
          <a:p>
            <a:r>
              <a:rPr lang="en-US" sz="4400" dirty="0">
                <a:solidFill>
                  <a:srgbClr val="1B489B"/>
                </a:solidFill>
                <a:ea typeface="ＭＳ Ｐゴシック"/>
              </a:rPr>
              <a:t>OVERTIME– Non-Exempt Additional Duties</a:t>
            </a:r>
            <a:endParaRPr lang="en-US" sz="4400" dirty="0">
              <a:solidFill>
                <a:srgbClr val="1B489B"/>
              </a:solidFill>
            </a:endParaRPr>
          </a:p>
        </p:txBody>
      </p:sp>
      <p:sp>
        <p:nvSpPr>
          <p:cNvPr id="9" name="TextBox 8">
            <a:extLst>
              <a:ext uri="{FF2B5EF4-FFF2-40B4-BE49-F238E27FC236}">
                <a16:creationId xmlns:a16="http://schemas.microsoft.com/office/drawing/2014/main" id="{0AD28B2A-54A7-452C-9027-A4D359BA8D65}"/>
              </a:ext>
            </a:extLst>
          </p:cNvPr>
          <p:cNvSpPr txBox="1"/>
          <p:nvPr/>
        </p:nvSpPr>
        <p:spPr>
          <a:xfrm>
            <a:off x="397170" y="2294513"/>
            <a:ext cx="9877778" cy="1323439"/>
          </a:xfrm>
          <a:prstGeom prst="rect">
            <a:avLst/>
          </a:prstGeom>
          <a:noFill/>
        </p:spPr>
        <p:txBody>
          <a:bodyPr wrap="square" lIns="91440" tIns="45720" rIns="91440" bIns="45720" anchor="t">
            <a:spAutoFit/>
          </a:bodyPr>
          <a:lstStyle/>
          <a:p>
            <a:pPr marL="342900" indent="-342900">
              <a:spcBef>
                <a:spcPts val="0"/>
              </a:spcBef>
              <a:spcAft>
                <a:spcPts val="0"/>
              </a:spcAft>
              <a:buFont typeface="Wingdings" panose="05000000000000000000" pitchFamily="2" charset="2"/>
              <a:buChar char="q"/>
            </a:pPr>
            <a:r>
              <a:rPr lang="en-US" sz="2000" dirty="0">
                <a:solidFill>
                  <a:srgbClr val="201F1E"/>
                </a:solidFill>
                <a:latin typeface="Calibri"/>
                <a:ea typeface="ＭＳ Ｐゴシック"/>
                <a:cs typeface="Calibri"/>
              </a:rPr>
              <a:t>The Principal must get prior approval for all additional duties that they want a Non-Exempt employees to participate</a:t>
            </a:r>
            <a:endParaRPr lang="en-US" sz="2000" dirty="0">
              <a:solidFill>
                <a:srgbClr val="201F1E"/>
              </a:solidFill>
              <a:latin typeface="Calibri" panose="020F0502020204030204" pitchFamily="34" charset="0"/>
              <a:cs typeface="Calibri" panose="020F0502020204030204" pitchFamily="34" charset="0"/>
            </a:endParaRPr>
          </a:p>
          <a:p>
            <a:pPr marL="342900" indent="-342900">
              <a:spcBef>
                <a:spcPts val="0"/>
              </a:spcBef>
              <a:spcAft>
                <a:spcPts val="0"/>
              </a:spcAft>
              <a:buFont typeface="Wingdings" panose="05000000000000000000" pitchFamily="2" charset="2"/>
              <a:buChar char="q"/>
            </a:pPr>
            <a:endParaRPr lang="en-US" sz="2000" dirty="0">
              <a:solidFill>
                <a:srgbClr val="201F1E"/>
              </a:solidFill>
              <a:latin typeface="Calibri"/>
              <a:ea typeface="ＭＳ Ｐゴシック"/>
              <a:cs typeface="Calibri"/>
            </a:endParaRPr>
          </a:p>
          <a:p>
            <a:pPr marL="800100" lvl="1" indent="-342900">
              <a:spcBef>
                <a:spcPts val="0"/>
              </a:spcBef>
              <a:spcAft>
                <a:spcPts val="0"/>
              </a:spcAft>
              <a:buFont typeface="Wingdings" panose="05000000000000000000" pitchFamily="2" charset="2"/>
              <a:buChar char="q"/>
            </a:pPr>
            <a:r>
              <a:rPr lang="en-US" sz="2000" dirty="0">
                <a:solidFill>
                  <a:srgbClr val="201F1E"/>
                </a:solidFill>
                <a:latin typeface="Calibri"/>
                <a:ea typeface="ＭＳ Ｐゴシック"/>
                <a:cs typeface="Calibri"/>
              </a:rPr>
              <a:t>Example: Club Sponsor, TIC, </a:t>
            </a:r>
            <a:r>
              <a:rPr lang="en-US" sz="2000" dirty="0" err="1">
                <a:solidFill>
                  <a:srgbClr val="201F1E"/>
                </a:solidFill>
                <a:latin typeface="Calibri"/>
                <a:ea typeface="ＭＳ Ｐゴシック"/>
                <a:cs typeface="Calibri"/>
              </a:rPr>
              <a:t>etc</a:t>
            </a:r>
            <a:r>
              <a:rPr lang="en-US" sz="2000" dirty="0">
                <a:solidFill>
                  <a:srgbClr val="201F1E"/>
                </a:solidFill>
                <a:latin typeface="Calibri"/>
                <a:ea typeface="ＭＳ Ｐゴシック"/>
                <a:cs typeface="Calibri"/>
              </a:rPr>
              <a:t> </a:t>
            </a:r>
            <a:endParaRPr lang="en-US" sz="2000" dirty="0">
              <a:solidFill>
                <a:srgbClr val="201F1E"/>
              </a:solidFill>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9E3151ED-FA6A-471B-B94C-88A1BF108642}"/>
              </a:ext>
            </a:extLst>
          </p:cNvPr>
          <p:cNvSpPr>
            <a:spLocks noGrp="1"/>
          </p:cNvSpPr>
          <p:nvPr>
            <p:ph type="sldNum" sz="quarter" idx="11"/>
          </p:nvPr>
        </p:nvSpPr>
        <p:spPr/>
        <p:txBody>
          <a:bodyPr/>
          <a:lstStyle/>
          <a:p>
            <a:pPr>
              <a:defRPr/>
            </a:pPr>
            <a:fld id="{0BAF6161-1078-1549-8FF0-98DCD2F58303}" type="slidenum">
              <a:rPr lang="en-US" smtClean="0"/>
              <a:pPr>
                <a:defRPr/>
              </a:pPr>
              <a:t>13</a:t>
            </a:fld>
            <a:endParaRPr lang="en-US" dirty="0"/>
          </a:p>
        </p:txBody>
      </p:sp>
    </p:spTree>
    <p:extLst>
      <p:ext uri="{BB962C8B-B14F-4D97-AF65-F5344CB8AC3E}">
        <p14:creationId xmlns:p14="http://schemas.microsoft.com/office/powerpoint/2010/main" val="3147099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807" y="177518"/>
            <a:ext cx="8741979" cy="822960"/>
          </a:xfrm>
        </p:spPr>
        <p:txBody>
          <a:bodyPr/>
          <a:lstStyle/>
          <a:p>
            <a:r>
              <a:rPr lang="en-US" sz="4400" dirty="0">
                <a:solidFill>
                  <a:srgbClr val="1B489B"/>
                </a:solidFill>
              </a:rPr>
              <a:t>OVERTIME– 40 HOUR A WEEK RULE</a:t>
            </a:r>
          </a:p>
        </p:txBody>
      </p:sp>
      <p:sp>
        <p:nvSpPr>
          <p:cNvPr id="9" name="TextBox 8">
            <a:extLst>
              <a:ext uri="{FF2B5EF4-FFF2-40B4-BE49-F238E27FC236}">
                <a16:creationId xmlns:a16="http://schemas.microsoft.com/office/drawing/2014/main" id="{0AD28B2A-54A7-452C-9027-A4D359BA8D65}"/>
              </a:ext>
            </a:extLst>
          </p:cNvPr>
          <p:cNvSpPr txBox="1"/>
          <p:nvPr/>
        </p:nvSpPr>
        <p:spPr>
          <a:xfrm>
            <a:off x="372533" y="1903448"/>
            <a:ext cx="9877778" cy="4093428"/>
          </a:xfrm>
          <a:prstGeom prst="rect">
            <a:avLst/>
          </a:prstGeom>
          <a:noFill/>
        </p:spPr>
        <p:txBody>
          <a:bodyPr wrap="square" lIns="91440" tIns="45720" rIns="91440" bIns="45720" anchor="t">
            <a:spAutoFit/>
          </a:bodyPr>
          <a:lstStyle/>
          <a:p>
            <a:pPr marL="342900" marR="0" indent="-342900" algn="l">
              <a:spcBef>
                <a:spcPts val="0"/>
              </a:spcBef>
              <a:spcAft>
                <a:spcPts val="0"/>
              </a:spcAft>
              <a:buFont typeface="Wingdings" panose="05000000000000000000" pitchFamily="2" charset="2"/>
              <a:buChar char="q"/>
            </a:pPr>
            <a:r>
              <a:rPr lang="en-US" sz="2000" dirty="0">
                <a:solidFill>
                  <a:srgbClr val="201F1E"/>
                </a:solidFill>
                <a:latin typeface="Calibri" panose="020F0502020204030204" pitchFamily="34" charset="0"/>
              </a:rPr>
              <a:t>Over time pay will kick in once an employee exceeds 40 hours with a work week.</a:t>
            </a:r>
            <a:endParaRPr lang="en-US" sz="2000" b="0" i="0" dirty="0">
              <a:solidFill>
                <a:srgbClr val="201F1E"/>
              </a:solidFill>
              <a:effectLst/>
              <a:latin typeface="Calibri" panose="020F0502020204030204" pitchFamily="34" charset="0"/>
            </a:endParaRPr>
          </a:p>
          <a:p>
            <a:pPr marR="0" lvl="1" algn="l">
              <a:spcBef>
                <a:spcPts val="0"/>
              </a:spcBef>
              <a:spcAft>
                <a:spcPts val="0"/>
              </a:spcAft>
            </a:pPr>
            <a:endParaRPr lang="en-US" sz="2000" b="0" i="0" dirty="0">
              <a:solidFill>
                <a:srgbClr val="201F1E"/>
              </a:solidFill>
              <a:effectLst/>
              <a:latin typeface="Calibri" panose="020F0502020204030204" pitchFamily="34" charset="0"/>
            </a:endParaRPr>
          </a:p>
          <a:p>
            <a:pPr lvl="1">
              <a:spcBef>
                <a:spcPts val="0"/>
              </a:spcBef>
              <a:spcAft>
                <a:spcPts val="0"/>
              </a:spcAft>
            </a:pPr>
            <a:r>
              <a:rPr lang="en-US" sz="2000" b="1" i="1" dirty="0">
                <a:solidFill>
                  <a:srgbClr val="201F1E"/>
                </a:solidFill>
                <a:latin typeface="Calibri"/>
                <a:ea typeface="ＭＳ Ｐゴシック"/>
              </a:rPr>
              <a:t>Example 1:</a:t>
            </a:r>
            <a:r>
              <a:rPr lang="en-US" sz="2000" i="1" dirty="0">
                <a:solidFill>
                  <a:srgbClr val="201F1E"/>
                </a:solidFill>
                <a:latin typeface="Calibri"/>
                <a:ea typeface="ＭＳ Ｐゴシック"/>
              </a:rPr>
              <a:t>  Jane Doe works 38.5 hours in a week</a:t>
            </a:r>
          </a:p>
          <a:p>
            <a:pPr lvl="1">
              <a:spcBef>
                <a:spcPts val="0"/>
              </a:spcBef>
              <a:spcAft>
                <a:spcPts val="0"/>
              </a:spcAft>
            </a:pPr>
            <a:r>
              <a:rPr lang="en-US" sz="2000" dirty="0">
                <a:solidFill>
                  <a:srgbClr val="201F1E"/>
                </a:solidFill>
                <a:latin typeface="Calibri"/>
                <a:ea typeface="ＭＳ Ｐゴシック"/>
              </a:rPr>
              <a:t>OT:  There will be no OT pay since Jane Doe did not work more than 40 hours</a:t>
            </a:r>
          </a:p>
          <a:p>
            <a:pPr marR="0" lvl="1" algn="l">
              <a:spcBef>
                <a:spcPts val="0"/>
              </a:spcBef>
              <a:spcAft>
                <a:spcPts val="0"/>
              </a:spcAft>
            </a:pPr>
            <a:endParaRPr lang="en-US" sz="2000" dirty="0">
              <a:solidFill>
                <a:srgbClr val="201F1E"/>
              </a:solidFill>
              <a:latin typeface="Calibri" panose="020F0502020204030204" pitchFamily="34" charset="0"/>
            </a:endParaRPr>
          </a:p>
          <a:p>
            <a:pPr lvl="1">
              <a:spcBef>
                <a:spcPts val="0"/>
              </a:spcBef>
              <a:spcAft>
                <a:spcPts val="0"/>
              </a:spcAft>
            </a:pPr>
            <a:r>
              <a:rPr lang="en-US" sz="2000" b="1" dirty="0">
                <a:solidFill>
                  <a:srgbClr val="201F1E"/>
                </a:solidFill>
                <a:latin typeface="Calibri"/>
                <a:ea typeface="ＭＳ Ｐゴシック"/>
              </a:rPr>
              <a:t>Example 2: </a:t>
            </a:r>
            <a:r>
              <a:rPr lang="en-US" sz="2000" dirty="0">
                <a:solidFill>
                  <a:srgbClr val="201F1E"/>
                </a:solidFill>
                <a:latin typeface="Calibri"/>
                <a:ea typeface="ＭＳ Ｐゴシック"/>
              </a:rPr>
              <a:t> John Doe stays after and at the end of the work week he has 45 hours</a:t>
            </a:r>
          </a:p>
          <a:p>
            <a:pPr lvl="1">
              <a:spcBef>
                <a:spcPts val="0"/>
              </a:spcBef>
              <a:spcAft>
                <a:spcPts val="0"/>
              </a:spcAft>
            </a:pPr>
            <a:r>
              <a:rPr lang="en-US" sz="2000" dirty="0">
                <a:solidFill>
                  <a:srgbClr val="201F1E"/>
                </a:solidFill>
                <a:latin typeface="Calibri"/>
                <a:ea typeface="ＭＳ Ｐゴシック"/>
              </a:rPr>
              <a:t>OT:  John Doe will be paid 5 hours OT for the hours that exceeded the 40 hours  </a:t>
            </a:r>
            <a:endParaRPr lang="en-US" sz="2000" dirty="0">
              <a:solidFill>
                <a:srgbClr val="201F1E"/>
              </a:solidFill>
              <a:latin typeface="Calibri" panose="020F0502020204030204" pitchFamily="34" charset="0"/>
            </a:endParaRPr>
          </a:p>
          <a:p>
            <a:pPr marR="0" lvl="1" algn="l">
              <a:spcBef>
                <a:spcPts val="0"/>
              </a:spcBef>
              <a:spcAft>
                <a:spcPts val="0"/>
              </a:spcAft>
            </a:pPr>
            <a:endParaRPr lang="en-US" sz="2000" b="0" i="0" dirty="0">
              <a:solidFill>
                <a:srgbClr val="201F1E"/>
              </a:solidFill>
              <a:effectLst/>
              <a:latin typeface="Calibri" panose="020F0502020204030204" pitchFamily="34" charset="0"/>
            </a:endParaRPr>
          </a:p>
          <a:p>
            <a:pPr marL="342900" indent="-342900">
              <a:spcBef>
                <a:spcPts val="0"/>
              </a:spcBef>
              <a:spcAft>
                <a:spcPts val="0"/>
              </a:spcAft>
              <a:buFont typeface="Wingdings" panose="05000000000000000000" pitchFamily="2" charset="2"/>
              <a:buChar char="§"/>
            </a:pPr>
            <a:r>
              <a:rPr lang="en-US" sz="2000" b="1" i="1" dirty="0">
                <a:latin typeface="Calibri" panose="020F0502020204030204" pitchFamily="34" charset="0"/>
                <a:cs typeface="Calibri" panose="020F0502020204030204" pitchFamily="34" charset="0"/>
              </a:rPr>
              <a:t>OT Rate of Pay (Until Further Notice)</a:t>
            </a:r>
          </a:p>
          <a:p>
            <a:pPr marL="742950" lvl="1" indent="-285750">
              <a:buFont typeface="Wingdings" panose="05000000000000000000" pitchFamily="2" charset="2"/>
              <a:buChar char="§"/>
            </a:pPr>
            <a:r>
              <a:rPr lang="en-US" sz="2000" dirty="0">
                <a:latin typeface="Calibri" panose="020F0502020204030204" pitchFamily="34" charset="0"/>
                <a:cs typeface="Calibri" panose="020F0502020204030204" pitchFamily="34" charset="0"/>
              </a:rPr>
              <a:t>The OT rate of pay for non-exempt employees is double time</a:t>
            </a:r>
          </a:p>
          <a:p>
            <a:pPr marL="742950" lvl="1" indent="-285750">
              <a:buFont typeface="Wingdings" panose="05000000000000000000" pitchFamily="2" charset="2"/>
              <a:buChar char="§"/>
            </a:pPr>
            <a:endParaRPr lang="en-US" sz="2000" dirty="0">
              <a:latin typeface="Calibri" panose="020F0502020204030204" pitchFamily="34" charset="0"/>
              <a:cs typeface="Calibri" panose="020F0502020204030204" pitchFamily="34" charset="0"/>
            </a:endParaRPr>
          </a:p>
          <a:p>
            <a:pPr lvl="1"/>
            <a:r>
              <a:rPr lang="en-US" sz="2000" b="1" i="1" dirty="0">
                <a:latin typeface="Calibri"/>
                <a:ea typeface="ＭＳ Ｐゴシック"/>
                <a:cs typeface="Calibri"/>
              </a:rPr>
              <a:t>Example 3:</a:t>
            </a:r>
            <a:r>
              <a:rPr lang="en-US" sz="2000" dirty="0">
                <a:latin typeface="Calibri"/>
                <a:ea typeface="ＭＳ Ｐゴシック"/>
                <a:cs typeface="Calibri"/>
              </a:rPr>
              <a:t>  If John Doe receives OT pay for 5 hours, and his normal hourly rate of pay is $15.00 per hour.  John will receive $30.00 per hour x 5 hours = $150.00</a:t>
            </a:r>
          </a:p>
        </p:txBody>
      </p:sp>
      <p:sp>
        <p:nvSpPr>
          <p:cNvPr id="5" name="Slide Number Placeholder 4">
            <a:extLst>
              <a:ext uri="{FF2B5EF4-FFF2-40B4-BE49-F238E27FC236}">
                <a16:creationId xmlns:a16="http://schemas.microsoft.com/office/drawing/2014/main" id="{1538A2DE-11D1-4082-8E3F-0ECA6A6EBFE8}"/>
              </a:ext>
            </a:extLst>
          </p:cNvPr>
          <p:cNvSpPr>
            <a:spLocks noGrp="1"/>
          </p:cNvSpPr>
          <p:nvPr>
            <p:ph type="sldNum" sz="quarter" idx="11"/>
          </p:nvPr>
        </p:nvSpPr>
        <p:spPr/>
        <p:txBody>
          <a:bodyPr/>
          <a:lstStyle/>
          <a:p>
            <a:pPr>
              <a:defRPr/>
            </a:pPr>
            <a:fld id="{0BAF6161-1078-1549-8FF0-98DCD2F58303}" type="slidenum">
              <a:rPr lang="en-US" smtClean="0"/>
              <a:pPr>
                <a:defRPr/>
              </a:pPr>
              <a:t>14</a:t>
            </a:fld>
            <a:endParaRPr lang="en-US" dirty="0"/>
          </a:p>
        </p:txBody>
      </p:sp>
    </p:spTree>
    <p:extLst>
      <p:ext uri="{BB962C8B-B14F-4D97-AF65-F5344CB8AC3E}">
        <p14:creationId xmlns:p14="http://schemas.microsoft.com/office/powerpoint/2010/main" val="1159746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807" y="177518"/>
            <a:ext cx="8741979" cy="822960"/>
          </a:xfrm>
        </p:spPr>
        <p:txBody>
          <a:bodyPr/>
          <a:lstStyle/>
          <a:p>
            <a:r>
              <a:rPr lang="en-US" sz="4400" dirty="0">
                <a:solidFill>
                  <a:srgbClr val="1B489B"/>
                </a:solidFill>
              </a:rPr>
              <a:t>EXCEPTIONS TO THE RULE</a:t>
            </a:r>
          </a:p>
        </p:txBody>
      </p:sp>
      <p:sp>
        <p:nvSpPr>
          <p:cNvPr id="9" name="TextBox 8">
            <a:extLst>
              <a:ext uri="{FF2B5EF4-FFF2-40B4-BE49-F238E27FC236}">
                <a16:creationId xmlns:a16="http://schemas.microsoft.com/office/drawing/2014/main" id="{0AD28B2A-54A7-452C-9027-A4D359BA8D65}"/>
              </a:ext>
            </a:extLst>
          </p:cNvPr>
          <p:cNvSpPr txBox="1"/>
          <p:nvPr/>
        </p:nvSpPr>
        <p:spPr>
          <a:xfrm>
            <a:off x="372533" y="1903448"/>
            <a:ext cx="9877778" cy="707886"/>
          </a:xfrm>
          <a:prstGeom prst="rect">
            <a:avLst/>
          </a:prstGeom>
          <a:noFill/>
        </p:spPr>
        <p:txBody>
          <a:bodyPr wrap="square" lIns="91440" tIns="45720" rIns="91440" bIns="45720" anchor="t">
            <a:spAutoFit/>
          </a:bodyPr>
          <a:lstStyle/>
          <a:p>
            <a:pPr marL="342900" indent="-342900" eaLnBrk="0" hangingPunct="0">
              <a:buFont typeface="Wingdings" panose="05000000000000000000" pitchFamily="2" charset="2"/>
              <a:buChar char="q"/>
            </a:pPr>
            <a:r>
              <a:rPr lang="en-US" altLang="en-US" sz="2000" dirty="0">
                <a:latin typeface="Calibri"/>
                <a:ea typeface="ＭＳ Ｐゴシック"/>
                <a:cs typeface="Calibri"/>
              </a:rPr>
              <a:t>Both Certificated and Non-Exempt employees can participate in both </a:t>
            </a:r>
            <a:r>
              <a:rPr lang="en-US" altLang="en-US" sz="2000" b="1" dirty="0">
                <a:latin typeface="Calibri"/>
                <a:ea typeface="ＭＳ Ｐゴシック"/>
                <a:cs typeface="Calibri"/>
              </a:rPr>
              <a:t>Metal Detector-Security</a:t>
            </a:r>
            <a:r>
              <a:rPr lang="en-US" altLang="en-US" sz="2000" dirty="0">
                <a:latin typeface="Calibri"/>
                <a:ea typeface="ＭＳ Ｐゴシック"/>
                <a:cs typeface="Calibri"/>
              </a:rPr>
              <a:t> and </a:t>
            </a:r>
            <a:r>
              <a:rPr lang="en-US" altLang="en-US" sz="2000" b="1" dirty="0">
                <a:latin typeface="Calibri"/>
                <a:ea typeface="ＭＳ Ｐゴシック"/>
                <a:cs typeface="Calibri"/>
              </a:rPr>
              <a:t>Breakfast Program </a:t>
            </a:r>
            <a:r>
              <a:rPr lang="en-US" altLang="en-US" sz="2000" dirty="0">
                <a:latin typeface="Calibri"/>
                <a:ea typeface="ＭＳ Ｐゴシック"/>
                <a:cs typeface="Calibri"/>
              </a:rPr>
              <a:t>activities.  </a:t>
            </a: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8DC16BD7-C8A7-472D-BF73-E58BF63CB1D6}"/>
              </a:ext>
            </a:extLst>
          </p:cNvPr>
          <p:cNvSpPr txBox="1"/>
          <p:nvPr/>
        </p:nvSpPr>
        <p:spPr>
          <a:xfrm>
            <a:off x="1377244" y="3420533"/>
            <a:ext cx="3386667" cy="1740534"/>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FBB2A955-A917-404F-9C3A-3C28E4A56694}"/>
              </a:ext>
            </a:extLst>
          </p:cNvPr>
          <p:cNvSpPr txBox="1"/>
          <p:nvPr/>
        </p:nvSpPr>
        <p:spPr>
          <a:xfrm>
            <a:off x="818444" y="3495186"/>
            <a:ext cx="3386667" cy="1740534"/>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4C9EF076-5787-4237-AF57-475FC6584155}"/>
              </a:ext>
            </a:extLst>
          </p:cNvPr>
          <p:cNvSpPr txBox="1"/>
          <p:nvPr/>
        </p:nvSpPr>
        <p:spPr>
          <a:xfrm>
            <a:off x="818444" y="3760475"/>
            <a:ext cx="3386667" cy="1323439"/>
          </a:xfrm>
          <a:prstGeom prst="rect">
            <a:avLst/>
          </a:prstGeom>
          <a:noFill/>
          <a:ln w="19050">
            <a:solidFill>
              <a:schemeClr val="tx1"/>
            </a:solidFill>
          </a:ln>
        </p:spPr>
        <p:txBody>
          <a:bodyPr wrap="square" lIns="91440" tIns="45720" rIns="91440" bIns="45720" rtlCol="0" anchor="t">
            <a:spAutoFit/>
          </a:bodyPr>
          <a:lstStyle/>
          <a:p>
            <a:pPr algn="ctr"/>
            <a:r>
              <a:rPr lang="en-US" sz="2000" dirty="0">
                <a:latin typeface="Calibri"/>
                <a:ea typeface="ＭＳ Ｐゴシック"/>
                <a:cs typeface="Calibri"/>
              </a:rPr>
              <a:t>Extra Service Process should be followed</a:t>
            </a:r>
            <a:endParaRPr lang="en-US" dirty="0"/>
          </a:p>
          <a:p>
            <a:pPr algn="ctr"/>
            <a:r>
              <a:rPr lang="en-US" sz="2000" dirty="0">
                <a:latin typeface="Calibri"/>
                <a:ea typeface="ＭＳ Ｐゴシック"/>
                <a:cs typeface="Calibri"/>
              </a:rPr>
              <a:t>- Extra Service Spreadsheet &amp; Pay Agreement</a:t>
            </a:r>
            <a:endParaRPr lang="en-US">
              <a:latin typeface="Calibri"/>
              <a:ea typeface="ＭＳ Ｐゴシック"/>
              <a:cs typeface="Calibri"/>
            </a:endParaRPr>
          </a:p>
        </p:txBody>
      </p:sp>
      <p:sp>
        <p:nvSpPr>
          <p:cNvPr id="8" name="TextBox 7">
            <a:extLst>
              <a:ext uri="{FF2B5EF4-FFF2-40B4-BE49-F238E27FC236}">
                <a16:creationId xmlns:a16="http://schemas.microsoft.com/office/drawing/2014/main" id="{68921A25-E928-4615-951F-2F8738F93A7B}"/>
              </a:ext>
            </a:extLst>
          </p:cNvPr>
          <p:cNvSpPr txBox="1"/>
          <p:nvPr/>
        </p:nvSpPr>
        <p:spPr>
          <a:xfrm>
            <a:off x="5836357" y="3763297"/>
            <a:ext cx="3386667" cy="1015663"/>
          </a:xfrm>
          <a:prstGeom prst="rect">
            <a:avLst/>
          </a:prstGeom>
          <a:noFill/>
          <a:ln w="19050">
            <a:solidFill>
              <a:schemeClr val="tx1"/>
            </a:solidFill>
          </a:ln>
        </p:spPr>
        <p:txBody>
          <a:bodyPr wrap="square" rtlCol="0">
            <a:spAutoFit/>
          </a:bodyPr>
          <a:lstStyle/>
          <a:p>
            <a:pPr algn="ctr"/>
            <a:r>
              <a:rPr lang="en-US" sz="2000" dirty="0">
                <a:latin typeface="Calibri" panose="020F0502020204030204" pitchFamily="34" charset="0"/>
                <a:cs typeface="Calibri" panose="020F0502020204030204" pitchFamily="34" charset="0"/>
              </a:rPr>
              <a:t>Should be entered as OT in KRONOS and must meet the 40-hour work week rule</a:t>
            </a:r>
          </a:p>
        </p:txBody>
      </p:sp>
      <p:sp>
        <p:nvSpPr>
          <p:cNvPr id="4" name="TextBox 3">
            <a:extLst>
              <a:ext uri="{FF2B5EF4-FFF2-40B4-BE49-F238E27FC236}">
                <a16:creationId xmlns:a16="http://schemas.microsoft.com/office/drawing/2014/main" id="{8AFBE0F1-2C68-4EFB-BAA8-D768CF1FB583}"/>
              </a:ext>
            </a:extLst>
          </p:cNvPr>
          <p:cNvSpPr txBox="1"/>
          <p:nvPr/>
        </p:nvSpPr>
        <p:spPr>
          <a:xfrm>
            <a:off x="818444" y="3262489"/>
            <a:ext cx="3386667" cy="369332"/>
          </a:xfrm>
          <a:prstGeom prst="rect">
            <a:avLst/>
          </a:prstGeom>
          <a:noFill/>
          <a:ln w="19050">
            <a:solidFill>
              <a:schemeClr val="tx1"/>
            </a:solidFill>
          </a:ln>
        </p:spPr>
        <p:txBody>
          <a:bodyPr wrap="square" rtlCol="0">
            <a:spAutoFit/>
          </a:bodyPr>
          <a:lstStyle/>
          <a:p>
            <a:pPr algn="ctr"/>
            <a:r>
              <a:rPr lang="en-US" dirty="0">
                <a:latin typeface="Calibri" panose="020F0502020204030204" pitchFamily="34" charset="0"/>
                <a:cs typeface="Calibri" panose="020F0502020204030204" pitchFamily="34" charset="0"/>
              </a:rPr>
              <a:t>Certificated Employee</a:t>
            </a:r>
          </a:p>
        </p:txBody>
      </p:sp>
      <p:sp>
        <p:nvSpPr>
          <p:cNvPr id="10" name="TextBox 9">
            <a:extLst>
              <a:ext uri="{FF2B5EF4-FFF2-40B4-BE49-F238E27FC236}">
                <a16:creationId xmlns:a16="http://schemas.microsoft.com/office/drawing/2014/main" id="{FD78B218-FBEE-420A-9993-83D1A71CEABA}"/>
              </a:ext>
            </a:extLst>
          </p:cNvPr>
          <p:cNvSpPr txBox="1"/>
          <p:nvPr/>
        </p:nvSpPr>
        <p:spPr>
          <a:xfrm>
            <a:off x="5836357" y="3262489"/>
            <a:ext cx="3386667" cy="369332"/>
          </a:xfrm>
          <a:prstGeom prst="rect">
            <a:avLst/>
          </a:prstGeom>
          <a:noFill/>
          <a:ln w="19050">
            <a:solidFill>
              <a:schemeClr val="tx1"/>
            </a:solidFill>
          </a:ln>
        </p:spPr>
        <p:txBody>
          <a:bodyPr wrap="square" lIns="91440" tIns="45720" rIns="91440" bIns="45720" rtlCol="0" anchor="t">
            <a:spAutoFit/>
          </a:bodyPr>
          <a:lstStyle/>
          <a:p>
            <a:pPr algn="ctr"/>
            <a:r>
              <a:rPr lang="en-US" dirty="0">
                <a:latin typeface="Calibri"/>
                <a:ea typeface="ＭＳ Ｐゴシック"/>
                <a:cs typeface="Calibri"/>
              </a:rPr>
              <a:t>Non-Exempt Employee</a:t>
            </a:r>
          </a:p>
        </p:txBody>
      </p:sp>
      <p:sp>
        <p:nvSpPr>
          <p:cNvPr id="12" name="Slide Number Placeholder 11">
            <a:extLst>
              <a:ext uri="{FF2B5EF4-FFF2-40B4-BE49-F238E27FC236}">
                <a16:creationId xmlns:a16="http://schemas.microsoft.com/office/drawing/2014/main" id="{12C9BDAE-C5B5-4495-B6D7-BB239F6766FA}"/>
              </a:ext>
            </a:extLst>
          </p:cNvPr>
          <p:cNvSpPr>
            <a:spLocks noGrp="1"/>
          </p:cNvSpPr>
          <p:nvPr>
            <p:ph type="sldNum" sz="quarter" idx="11"/>
          </p:nvPr>
        </p:nvSpPr>
        <p:spPr/>
        <p:txBody>
          <a:bodyPr/>
          <a:lstStyle/>
          <a:p>
            <a:pPr>
              <a:defRPr/>
            </a:pPr>
            <a:fld id="{0BAF6161-1078-1549-8FF0-98DCD2F58303}" type="slidenum">
              <a:rPr lang="en-US" smtClean="0"/>
              <a:pPr>
                <a:defRPr/>
              </a:pPr>
              <a:t>15</a:t>
            </a:fld>
            <a:endParaRPr lang="en-US" dirty="0"/>
          </a:p>
        </p:txBody>
      </p:sp>
    </p:spTree>
    <p:extLst>
      <p:ext uri="{BB962C8B-B14F-4D97-AF65-F5344CB8AC3E}">
        <p14:creationId xmlns:p14="http://schemas.microsoft.com/office/powerpoint/2010/main" val="3958142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807" y="177518"/>
            <a:ext cx="8741979" cy="822960"/>
          </a:xfrm>
        </p:spPr>
        <p:txBody>
          <a:bodyPr/>
          <a:lstStyle/>
          <a:p>
            <a:r>
              <a:rPr lang="en-US" sz="4400" dirty="0">
                <a:solidFill>
                  <a:srgbClr val="1B489B"/>
                </a:solidFill>
              </a:rPr>
              <a:t>REMINDERS</a:t>
            </a:r>
          </a:p>
        </p:txBody>
      </p:sp>
      <p:sp>
        <p:nvSpPr>
          <p:cNvPr id="9" name="TextBox 8">
            <a:extLst>
              <a:ext uri="{FF2B5EF4-FFF2-40B4-BE49-F238E27FC236}">
                <a16:creationId xmlns:a16="http://schemas.microsoft.com/office/drawing/2014/main" id="{0AD28B2A-54A7-452C-9027-A4D359BA8D65}"/>
              </a:ext>
            </a:extLst>
          </p:cNvPr>
          <p:cNvSpPr txBox="1"/>
          <p:nvPr/>
        </p:nvSpPr>
        <p:spPr>
          <a:xfrm>
            <a:off x="372533" y="1903448"/>
            <a:ext cx="9629423" cy="3785652"/>
          </a:xfrm>
          <a:prstGeom prst="rect">
            <a:avLst/>
          </a:prstGeom>
          <a:noFill/>
        </p:spPr>
        <p:txBody>
          <a:bodyPr wrap="square" lIns="91440" tIns="45720" rIns="91440" bIns="45720" anchor="t">
            <a:spAutoFit/>
          </a:bodyPr>
          <a:lstStyle/>
          <a:p>
            <a:pPr marL="342900" marR="0" indent="-342900" algn="l">
              <a:spcBef>
                <a:spcPts val="0"/>
              </a:spcBef>
              <a:spcAft>
                <a:spcPts val="0"/>
              </a:spcAft>
              <a:buFont typeface="Wingdings" panose="05000000000000000000" pitchFamily="2" charset="2"/>
              <a:buChar char="q"/>
            </a:pPr>
            <a:r>
              <a:rPr lang="en-US" sz="2000" b="0" i="0" dirty="0">
                <a:solidFill>
                  <a:srgbClr val="201F1E"/>
                </a:solidFill>
                <a:effectLst/>
                <a:latin typeface="Calibri" panose="020F0502020204030204" pitchFamily="34" charset="0"/>
              </a:rPr>
              <a:t>ALL employees are required to clock in and out daily!</a:t>
            </a:r>
          </a:p>
          <a:p>
            <a:pPr marL="342900" marR="0" indent="-342900" algn="l">
              <a:spcBef>
                <a:spcPts val="0"/>
              </a:spcBef>
              <a:spcAft>
                <a:spcPts val="0"/>
              </a:spcAft>
              <a:buFont typeface="Wingdings" panose="05000000000000000000" pitchFamily="2" charset="2"/>
              <a:buChar char="q"/>
            </a:pPr>
            <a:endParaRPr lang="en-US" sz="2000" b="0" i="0" dirty="0">
              <a:solidFill>
                <a:srgbClr val="201F1E"/>
              </a:solidFill>
              <a:effectLst/>
              <a:latin typeface="Calibri" panose="020F0502020204030204" pitchFamily="34" charset="0"/>
            </a:endParaRPr>
          </a:p>
          <a:p>
            <a:pPr marL="342900" marR="0" indent="-342900" algn="l">
              <a:spcBef>
                <a:spcPts val="0"/>
              </a:spcBef>
              <a:spcAft>
                <a:spcPts val="0"/>
              </a:spcAft>
              <a:buFont typeface="Wingdings" panose="05000000000000000000" pitchFamily="2" charset="2"/>
              <a:buChar char="q"/>
            </a:pPr>
            <a:r>
              <a:rPr lang="en-US" sz="2000" b="0" i="0" dirty="0">
                <a:solidFill>
                  <a:srgbClr val="201F1E"/>
                </a:solidFill>
                <a:effectLst/>
                <a:latin typeface="Calibri" panose="020F0502020204030204" pitchFamily="34" charset="0"/>
              </a:rPr>
              <a:t>All subs must hit the </a:t>
            </a:r>
            <a:r>
              <a:rPr lang="en-US" sz="2000" b="1" i="0" u="sng" dirty="0">
                <a:solidFill>
                  <a:srgbClr val="002060"/>
                </a:solidFill>
                <a:effectLst/>
                <a:latin typeface="Calibri" panose="020F0502020204030204" pitchFamily="34" charset="0"/>
              </a:rPr>
              <a:t>blue</a:t>
            </a:r>
            <a:r>
              <a:rPr lang="en-US" sz="2000" b="0" i="0" dirty="0">
                <a:solidFill>
                  <a:srgbClr val="201F1E"/>
                </a:solidFill>
                <a:effectLst/>
                <a:latin typeface="Calibri" panose="020F0502020204030204" pitchFamily="34" charset="0"/>
              </a:rPr>
              <a:t> button on the Kronos machine (4</a:t>
            </a:r>
            <a:r>
              <a:rPr lang="en-US" sz="2000" b="0" i="0" baseline="30000" dirty="0">
                <a:solidFill>
                  <a:srgbClr val="201F1E"/>
                </a:solidFill>
                <a:effectLst/>
                <a:latin typeface="Calibri" panose="020F0502020204030204" pitchFamily="34" charset="0"/>
              </a:rPr>
              <a:t>th</a:t>
            </a:r>
            <a:r>
              <a:rPr lang="en-US" sz="2000" b="0" i="0" dirty="0">
                <a:solidFill>
                  <a:srgbClr val="201F1E"/>
                </a:solidFill>
                <a:effectLst/>
                <a:latin typeface="Calibri" panose="020F0502020204030204" pitchFamily="34" charset="0"/>
              </a:rPr>
              <a:t> button on the right side of screen) when they swipe in the morning only.  They do not hit the blue button when they leave in evening, just swipe out.</a:t>
            </a:r>
          </a:p>
          <a:p>
            <a:pPr marL="342900" marR="0" indent="-342900" algn="l">
              <a:spcBef>
                <a:spcPts val="0"/>
              </a:spcBef>
              <a:spcAft>
                <a:spcPts val="0"/>
              </a:spcAft>
              <a:buFont typeface="Wingdings" panose="05000000000000000000" pitchFamily="2" charset="2"/>
              <a:buChar char="q"/>
            </a:pPr>
            <a:endParaRPr lang="en-US" sz="2000" b="0" i="0" dirty="0">
              <a:solidFill>
                <a:srgbClr val="201F1E"/>
              </a:solidFill>
              <a:effectLst/>
              <a:latin typeface="Calibri" panose="020F0502020204030204" pitchFamily="34" charset="0"/>
            </a:endParaRPr>
          </a:p>
          <a:p>
            <a:pPr marL="342900" indent="-342900">
              <a:spcBef>
                <a:spcPts val="0"/>
              </a:spcBef>
              <a:spcAft>
                <a:spcPts val="0"/>
              </a:spcAft>
              <a:buFont typeface="Wingdings" panose="05000000000000000000" pitchFamily="2" charset="2"/>
              <a:buChar char="q"/>
            </a:pPr>
            <a:r>
              <a:rPr lang="en-US" sz="2000" b="0" i="0" dirty="0">
                <a:solidFill>
                  <a:srgbClr val="201F1E"/>
                </a:solidFill>
                <a:effectLst/>
                <a:latin typeface="Calibri"/>
                <a:ea typeface="ＭＳ Ｐゴシック"/>
              </a:rPr>
              <a:t>Secretarial staff are not to make adjustment to Principal’s time in Kronos</a:t>
            </a:r>
            <a:r>
              <a:rPr lang="en-US" sz="2000" dirty="0">
                <a:solidFill>
                  <a:srgbClr val="201F1E"/>
                </a:solidFill>
                <a:latin typeface="Calibri"/>
                <a:ea typeface="ＭＳ Ｐゴシック"/>
              </a:rPr>
              <a:t>.</a:t>
            </a:r>
            <a:r>
              <a:rPr lang="en-US" sz="2000" b="0" i="0" dirty="0">
                <a:solidFill>
                  <a:srgbClr val="201F1E"/>
                </a:solidFill>
                <a:effectLst/>
                <a:latin typeface="Calibri"/>
                <a:ea typeface="ＭＳ Ｐゴシック"/>
              </a:rPr>
              <a:t> Any adjustments to your Principals timecard must be entered by Network Superintendent or Payroll Specialist, based on e-mail approval from Network.</a:t>
            </a:r>
            <a:r>
              <a:rPr lang="en-US" sz="2000" dirty="0">
                <a:solidFill>
                  <a:srgbClr val="201F1E"/>
                </a:solidFill>
                <a:latin typeface="Calibri"/>
                <a:ea typeface="ＭＳ Ｐゴシック"/>
              </a:rPr>
              <a:t> </a:t>
            </a:r>
            <a:endParaRPr lang="en-US" dirty="0">
              <a:solidFill>
                <a:schemeClr val="bg1"/>
              </a:solidFill>
              <a:highlight>
                <a:srgbClr val="000000"/>
              </a:highlight>
              <a:latin typeface="Calibri"/>
              <a:ea typeface="ＭＳ Ｐゴシック"/>
            </a:endParaRPr>
          </a:p>
          <a:p>
            <a:pPr marL="342900" indent="-342900">
              <a:spcBef>
                <a:spcPts val="0"/>
              </a:spcBef>
              <a:spcAft>
                <a:spcPts val="0"/>
              </a:spcAft>
              <a:buFont typeface="Wingdings" panose="05000000000000000000" pitchFamily="2" charset="2"/>
              <a:buChar char="q"/>
            </a:pPr>
            <a:r>
              <a:rPr lang="en-US" sz="2000" b="1" i="0" dirty="0">
                <a:solidFill>
                  <a:schemeClr val="bg1"/>
                </a:solidFill>
                <a:effectLst/>
                <a:highlight>
                  <a:srgbClr val="000000"/>
                </a:highlight>
                <a:latin typeface="Calibri"/>
                <a:ea typeface="ＭＳ Ｐゴシック"/>
              </a:rPr>
              <a:t>Failure to comply will result in a change of access.  Meaning, you will have report access only.</a:t>
            </a:r>
            <a:endParaRPr lang="en-US" b="1" dirty="0">
              <a:solidFill>
                <a:schemeClr val="bg1"/>
              </a:solidFill>
              <a:highlight>
                <a:srgbClr val="000000"/>
              </a:highlight>
              <a:latin typeface="Calibri"/>
              <a:ea typeface="ＭＳ Ｐゴシック"/>
            </a:endParaRPr>
          </a:p>
          <a:p>
            <a:pPr marL="342900" marR="0" indent="-342900" algn="l">
              <a:spcBef>
                <a:spcPts val="0"/>
              </a:spcBef>
              <a:spcAft>
                <a:spcPts val="0"/>
              </a:spcAft>
              <a:buFont typeface="Wingdings" panose="05000000000000000000" pitchFamily="2" charset="2"/>
              <a:buChar char="q"/>
            </a:pPr>
            <a:endParaRPr lang="en-US" sz="2000" b="0" i="0" dirty="0">
              <a:solidFill>
                <a:srgbClr val="201F1E"/>
              </a:solidFill>
              <a:effectLst/>
              <a:latin typeface="Calibri" panose="020F0502020204030204" pitchFamily="34" charset="0"/>
            </a:endParaRPr>
          </a:p>
        </p:txBody>
      </p:sp>
      <p:sp>
        <p:nvSpPr>
          <p:cNvPr id="5" name="Slide Number Placeholder 4">
            <a:extLst>
              <a:ext uri="{FF2B5EF4-FFF2-40B4-BE49-F238E27FC236}">
                <a16:creationId xmlns:a16="http://schemas.microsoft.com/office/drawing/2014/main" id="{8553E6A7-F67E-4C66-B687-7A6385D296B6}"/>
              </a:ext>
            </a:extLst>
          </p:cNvPr>
          <p:cNvSpPr>
            <a:spLocks noGrp="1"/>
          </p:cNvSpPr>
          <p:nvPr>
            <p:ph type="sldNum" sz="quarter" idx="11"/>
          </p:nvPr>
        </p:nvSpPr>
        <p:spPr/>
        <p:txBody>
          <a:bodyPr/>
          <a:lstStyle/>
          <a:p>
            <a:pPr>
              <a:defRPr/>
            </a:pPr>
            <a:fld id="{0BAF6161-1078-1549-8FF0-98DCD2F58303}" type="slidenum">
              <a:rPr lang="en-US" smtClean="0"/>
              <a:pPr>
                <a:defRPr/>
              </a:pPr>
              <a:t>16</a:t>
            </a:fld>
            <a:endParaRPr lang="en-US" dirty="0"/>
          </a:p>
        </p:txBody>
      </p:sp>
    </p:spTree>
    <p:extLst>
      <p:ext uri="{BB962C8B-B14F-4D97-AF65-F5344CB8AC3E}">
        <p14:creationId xmlns:p14="http://schemas.microsoft.com/office/powerpoint/2010/main" val="2293379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807" y="177518"/>
            <a:ext cx="8741979" cy="822960"/>
          </a:xfrm>
        </p:spPr>
        <p:txBody>
          <a:bodyPr/>
          <a:lstStyle/>
          <a:p>
            <a:r>
              <a:rPr lang="en-US" sz="4400" dirty="0">
                <a:solidFill>
                  <a:srgbClr val="1B489B"/>
                </a:solidFill>
              </a:rPr>
              <a:t>EXTRA SERVICE SPREADSHEET</a:t>
            </a:r>
          </a:p>
        </p:txBody>
      </p:sp>
      <p:pic>
        <p:nvPicPr>
          <p:cNvPr id="4" name="Picture 3">
            <a:extLst>
              <a:ext uri="{FF2B5EF4-FFF2-40B4-BE49-F238E27FC236}">
                <a16:creationId xmlns:a16="http://schemas.microsoft.com/office/drawing/2014/main" id="{20C4ED3D-473D-4936-94A7-907B119EAE22}"/>
              </a:ext>
            </a:extLst>
          </p:cNvPr>
          <p:cNvPicPr>
            <a:picLocks noChangeAspect="1"/>
          </p:cNvPicPr>
          <p:nvPr/>
        </p:nvPicPr>
        <p:blipFill>
          <a:blip r:embed="rId2"/>
          <a:stretch>
            <a:fillRect/>
          </a:stretch>
        </p:blipFill>
        <p:spPr>
          <a:xfrm>
            <a:off x="543339" y="1745772"/>
            <a:ext cx="8991600" cy="1963401"/>
          </a:xfrm>
          <a:prstGeom prst="rect">
            <a:avLst/>
          </a:prstGeom>
        </p:spPr>
      </p:pic>
      <p:sp>
        <p:nvSpPr>
          <p:cNvPr id="2" name="TextBox 1">
            <a:extLst>
              <a:ext uri="{FF2B5EF4-FFF2-40B4-BE49-F238E27FC236}">
                <a16:creationId xmlns:a16="http://schemas.microsoft.com/office/drawing/2014/main" id="{08B0FB1C-F03E-432F-957F-5B1194661FE3}"/>
              </a:ext>
            </a:extLst>
          </p:cNvPr>
          <p:cNvSpPr txBox="1"/>
          <p:nvPr/>
        </p:nvSpPr>
        <p:spPr>
          <a:xfrm>
            <a:off x="835572" y="4493172"/>
            <a:ext cx="8699367" cy="2031325"/>
          </a:xfrm>
          <a:prstGeom prst="rect">
            <a:avLst/>
          </a:prstGeom>
          <a:noFill/>
        </p:spPr>
        <p:txBody>
          <a:bodyPr wrap="square" lIns="91440" tIns="45720" rIns="91440" bIns="45720" rtlCol="0" anchor="t">
            <a:spAutoFit/>
          </a:bodyPr>
          <a:lstStyle/>
          <a:p>
            <a:pPr marL="285750" indent="-285750">
              <a:buFont typeface="Wingdings" panose="02070309020205020404" pitchFamily="49" charset="0"/>
              <a:buChar char="q"/>
            </a:pPr>
            <a:r>
              <a:rPr lang="en-US" dirty="0">
                <a:latin typeface="Calibri   "/>
                <a:ea typeface="ＭＳ Ｐゴシック"/>
              </a:rPr>
              <a:t>The grey highlighted areas must be completed</a:t>
            </a:r>
            <a:endParaRPr lang="en-US"/>
          </a:p>
          <a:p>
            <a:pPr marL="285750" indent="-285750">
              <a:buFont typeface="Wingdings" panose="02070309020205020404" pitchFamily="49" charset="0"/>
              <a:buChar char="q"/>
            </a:pPr>
            <a:endParaRPr lang="en-US" dirty="0">
              <a:latin typeface="Calibri   "/>
              <a:ea typeface="ＭＳ Ｐゴシック"/>
            </a:endParaRPr>
          </a:p>
          <a:p>
            <a:pPr marL="285750" indent="-285750">
              <a:buFont typeface="Wingdings" panose="02070309020205020404" pitchFamily="49" charset="0"/>
              <a:buChar char="q"/>
            </a:pPr>
            <a:r>
              <a:rPr lang="en-US" dirty="0">
                <a:latin typeface="Calibri   "/>
                <a:ea typeface="ＭＳ Ｐゴシック"/>
              </a:rPr>
              <a:t>Information on the spreadsheet must be confirmed and validated in SAP</a:t>
            </a:r>
          </a:p>
          <a:p>
            <a:pPr marL="285750" indent="-285750">
              <a:buFont typeface="Wingdings" panose="02070309020205020404" pitchFamily="49" charset="0"/>
              <a:buChar char="q"/>
            </a:pPr>
            <a:endParaRPr lang="en-US" dirty="0">
              <a:latin typeface="Calibri   "/>
              <a:ea typeface="ＭＳ Ｐゴシック"/>
            </a:endParaRPr>
          </a:p>
          <a:p>
            <a:pPr marL="285750" indent="-285750">
              <a:buFont typeface="Wingdings" panose="02070309020205020404" pitchFamily="49" charset="0"/>
              <a:buChar char="q"/>
            </a:pPr>
            <a:r>
              <a:rPr lang="en-US" dirty="0">
                <a:latin typeface="Calibri   "/>
                <a:ea typeface="ＭＳ Ｐゴシック"/>
              </a:rPr>
              <a:t>Teacher information, such as Personnel Number and Job Code, can be found on the Staffing Roster from Human Resources provided to your Principal</a:t>
            </a:r>
            <a:endParaRPr lang="en-US" dirty="0">
              <a:latin typeface="Calibri   "/>
            </a:endParaRPr>
          </a:p>
          <a:p>
            <a:pPr marL="285750" indent="-285750">
              <a:buFont typeface="Courier New" panose="02070309020205020404" pitchFamily="49" charset="0"/>
              <a:buChar char="o"/>
            </a:pPr>
            <a:endParaRPr lang="en-US" dirty="0">
              <a:latin typeface="Calibri   "/>
            </a:endParaRPr>
          </a:p>
        </p:txBody>
      </p:sp>
      <p:sp>
        <p:nvSpPr>
          <p:cNvPr id="7" name="Slide Number Placeholder 6">
            <a:extLst>
              <a:ext uri="{FF2B5EF4-FFF2-40B4-BE49-F238E27FC236}">
                <a16:creationId xmlns:a16="http://schemas.microsoft.com/office/drawing/2014/main" id="{4BDAED1B-5DD8-4ACD-9F41-A6B60130340F}"/>
              </a:ext>
            </a:extLst>
          </p:cNvPr>
          <p:cNvSpPr>
            <a:spLocks noGrp="1"/>
          </p:cNvSpPr>
          <p:nvPr>
            <p:ph type="sldNum" sz="quarter" idx="11"/>
          </p:nvPr>
        </p:nvSpPr>
        <p:spPr/>
        <p:txBody>
          <a:bodyPr/>
          <a:lstStyle/>
          <a:p>
            <a:pPr>
              <a:defRPr/>
            </a:pPr>
            <a:fld id="{0BAF6161-1078-1549-8FF0-98DCD2F58303}" type="slidenum">
              <a:rPr lang="en-US" smtClean="0"/>
              <a:pPr>
                <a:defRPr/>
              </a:pPr>
              <a:t>17</a:t>
            </a:fld>
            <a:endParaRPr lang="en-US" dirty="0"/>
          </a:p>
        </p:txBody>
      </p:sp>
    </p:spTree>
    <p:extLst>
      <p:ext uri="{BB962C8B-B14F-4D97-AF65-F5344CB8AC3E}">
        <p14:creationId xmlns:p14="http://schemas.microsoft.com/office/powerpoint/2010/main" val="197888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807" y="177518"/>
            <a:ext cx="8741979" cy="822960"/>
          </a:xfrm>
        </p:spPr>
        <p:txBody>
          <a:bodyPr/>
          <a:lstStyle/>
          <a:p>
            <a:r>
              <a:rPr lang="en-US" sz="4400" dirty="0">
                <a:solidFill>
                  <a:srgbClr val="1B489B"/>
                </a:solidFill>
              </a:rPr>
              <a:t>EXTRA SERVICE PAY AGREEMENT</a:t>
            </a:r>
          </a:p>
        </p:txBody>
      </p:sp>
      <p:sp>
        <p:nvSpPr>
          <p:cNvPr id="2" name="TextBox 1">
            <a:extLst>
              <a:ext uri="{FF2B5EF4-FFF2-40B4-BE49-F238E27FC236}">
                <a16:creationId xmlns:a16="http://schemas.microsoft.com/office/drawing/2014/main" id="{08B0FB1C-F03E-432F-957F-5B1194661FE3}"/>
              </a:ext>
            </a:extLst>
          </p:cNvPr>
          <p:cNvSpPr txBox="1"/>
          <p:nvPr/>
        </p:nvSpPr>
        <p:spPr>
          <a:xfrm>
            <a:off x="5944171" y="1931275"/>
            <a:ext cx="3780525" cy="2031325"/>
          </a:xfrm>
          <a:prstGeom prst="rect">
            <a:avLst/>
          </a:prstGeom>
          <a:noFill/>
        </p:spPr>
        <p:txBody>
          <a:bodyPr wrap="square" lIns="91440" tIns="45720" rIns="91440" bIns="45720" rtlCol="0" anchor="t">
            <a:spAutoFit/>
          </a:bodyPr>
          <a:lstStyle/>
          <a:p>
            <a:pPr marL="285750" indent="-285750">
              <a:buFont typeface="Wingdings" panose="02070309020205020404" pitchFamily="49" charset="0"/>
              <a:buChar char="q"/>
            </a:pPr>
            <a:r>
              <a:rPr lang="en-US" dirty="0">
                <a:latin typeface="Calibri   "/>
                <a:ea typeface="ＭＳ Ｐゴシック"/>
              </a:rPr>
              <a:t>ALL employees on the extra service spreadsheet must have a signed pay agreement</a:t>
            </a:r>
            <a:endParaRPr lang="en-US">
              <a:ea typeface="ＭＳ Ｐゴシック"/>
            </a:endParaRPr>
          </a:p>
          <a:p>
            <a:pPr marL="285750" indent="-285750">
              <a:buFont typeface="Wingdings" panose="02070309020205020404" pitchFamily="49" charset="0"/>
              <a:buChar char="q"/>
            </a:pPr>
            <a:endParaRPr lang="en-US" dirty="0">
              <a:latin typeface="Calibri   "/>
              <a:ea typeface="ＭＳ Ｐゴシック"/>
            </a:endParaRPr>
          </a:p>
          <a:p>
            <a:pPr marL="285750" indent="-285750">
              <a:buFont typeface="Wingdings" panose="02070309020205020404" pitchFamily="49" charset="0"/>
              <a:buChar char="q"/>
            </a:pPr>
            <a:r>
              <a:rPr lang="en-US" dirty="0">
                <a:latin typeface="Calibri   "/>
                <a:ea typeface="ＭＳ Ｐゴシック"/>
              </a:rPr>
              <a:t>The pay agreements must have the actual signature of the employee and building principal</a:t>
            </a:r>
            <a:endParaRPr lang="en-US" dirty="0">
              <a:latin typeface="Calibri   "/>
            </a:endParaRPr>
          </a:p>
        </p:txBody>
      </p:sp>
      <p:pic>
        <p:nvPicPr>
          <p:cNvPr id="5" name="Content Placeholder 7">
            <a:extLst>
              <a:ext uri="{FF2B5EF4-FFF2-40B4-BE49-F238E27FC236}">
                <a16:creationId xmlns:a16="http://schemas.microsoft.com/office/drawing/2014/main" id="{F71DDA9D-6DFC-4C51-BF09-B1369D13044F}"/>
              </a:ext>
            </a:extLst>
          </p:cNvPr>
          <p:cNvPicPr>
            <a:picLocks noGrp="1" noChangeAspect="1"/>
          </p:cNvPicPr>
          <p:nvPr>
            <p:ph idx="1"/>
          </p:nvPr>
        </p:nvPicPr>
        <p:blipFill>
          <a:blip r:embed="rId2"/>
          <a:stretch>
            <a:fillRect/>
          </a:stretch>
        </p:blipFill>
        <p:spPr>
          <a:xfrm>
            <a:off x="638504" y="1000477"/>
            <a:ext cx="4753304" cy="6133419"/>
          </a:xfrm>
        </p:spPr>
      </p:pic>
      <p:sp>
        <p:nvSpPr>
          <p:cNvPr id="7" name="Slide Number Placeholder 6">
            <a:extLst>
              <a:ext uri="{FF2B5EF4-FFF2-40B4-BE49-F238E27FC236}">
                <a16:creationId xmlns:a16="http://schemas.microsoft.com/office/drawing/2014/main" id="{2669B6B8-3E07-48A4-9509-DDA2DAC16B3E}"/>
              </a:ext>
            </a:extLst>
          </p:cNvPr>
          <p:cNvSpPr>
            <a:spLocks noGrp="1"/>
          </p:cNvSpPr>
          <p:nvPr>
            <p:ph type="sldNum" sz="quarter" idx="11"/>
          </p:nvPr>
        </p:nvSpPr>
        <p:spPr/>
        <p:txBody>
          <a:bodyPr/>
          <a:lstStyle/>
          <a:p>
            <a:pPr>
              <a:defRPr/>
            </a:pPr>
            <a:fld id="{0BAF6161-1078-1549-8FF0-98DCD2F58303}" type="slidenum">
              <a:rPr lang="en-US" smtClean="0"/>
              <a:pPr>
                <a:defRPr/>
              </a:pPr>
              <a:t>18</a:t>
            </a:fld>
            <a:endParaRPr lang="en-US" dirty="0"/>
          </a:p>
        </p:txBody>
      </p:sp>
    </p:spTree>
    <p:extLst>
      <p:ext uri="{BB962C8B-B14F-4D97-AF65-F5344CB8AC3E}">
        <p14:creationId xmlns:p14="http://schemas.microsoft.com/office/powerpoint/2010/main" val="2646366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45171" y="2189854"/>
            <a:ext cx="6908800" cy="3108959"/>
          </a:xfrm>
        </p:spPr>
        <p:txBody>
          <a:bodyPr>
            <a:normAutofit/>
          </a:bodyPr>
          <a:lstStyle/>
          <a:p>
            <a:pPr marL="14843" indent="0" algn="ctr">
              <a:buNone/>
            </a:pPr>
            <a:r>
              <a:rPr lang="en-US" sz="6800" b="1" dirty="0">
                <a:solidFill>
                  <a:srgbClr val="1B489B"/>
                </a:solidFill>
                <a:latin typeface="Calibri" panose="020F0502020204030204" pitchFamily="34" charset="0"/>
              </a:rPr>
              <a:t>QUESTIONS</a:t>
            </a:r>
            <a:r>
              <a:rPr lang="en-US" sz="6800" b="1" dirty="0">
                <a:solidFill>
                  <a:srgbClr val="1B489B"/>
                </a:solidFill>
              </a:rPr>
              <a:t> </a:t>
            </a:r>
          </a:p>
        </p:txBody>
      </p:sp>
      <p:sp>
        <p:nvSpPr>
          <p:cNvPr id="5" name="Slide Number Placeholder 4">
            <a:extLst>
              <a:ext uri="{FF2B5EF4-FFF2-40B4-BE49-F238E27FC236}">
                <a16:creationId xmlns:a16="http://schemas.microsoft.com/office/drawing/2014/main" id="{EE47765E-F195-46C2-9DCD-5EBAD9BC72D4}"/>
              </a:ext>
            </a:extLst>
          </p:cNvPr>
          <p:cNvSpPr>
            <a:spLocks noGrp="1"/>
          </p:cNvSpPr>
          <p:nvPr>
            <p:ph type="sldNum" sz="quarter" idx="11"/>
          </p:nvPr>
        </p:nvSpPr>
        <p:spPr/>
        <p:txBody>
          <a:bodyPr/>
          <a:lstStyle/>
          <a:p>
            <a:pPr>
              <a:defRPr/>
            </a:pPr>
            <a:fld id="{0BAF6161-1078-1549-8FF0-98DCD2F58303}" type="slidenum">
              <a:rPr lang="en-US" smtClean="0"/>
              <a:pPr>
                <a:defRPr/>
              </a:pPr>
              <a:t>19</a:t>
            </a:fld>
            <a:endParaRPr lang="en-US" dirty="0"/>
          </a:p>
        </p:txBody>
      </p:sp>
    </p:spTree>
    <p:extLst>
      <p:ext uri="{BB962C8B-B14F-4D97-AF65-F5344CB8AC3E}">
        <p14:creationId xmlns:p14="http://schemas.microsoft.com/office/powerpoint/2010/main" val="4085739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9683" y="236681"/>
            <a:ext cx="6908800" cy="822960"/>
          </a:xfrm>
        </p:spPr>
        <p:txBody>
          <a:bodyPr/>
          <a:lstStyle/>
          <a:p>
            <a:r>
              <a:rPr lang="en-US" sz="4800" dirty="0">
                <a:solidFill>
                  <a:srgbClr val="1B489B"/>
                </a:solidFill>
                <a:ea typeface="ＭＳ Ｐゴシック"/>
              </a:rPr>
              <a:t>AGENDA</a:t>
            </a:r>
          </a:p>
        </p:txBody>
      </p:sp>
      <p:sp>
        <p:nvSpPr>
          <p:cNvPr id="4" name="Rectangle 1">
            <a:extLst>
              <a:ext uri="{FF2B5EF4-FFF2-40B4-BE49-F238E27FC236}">
                <a16:creationId xmlns:a16="http://schemas.microsoft.com/office/drawing/2014/main" id="{03B18506-67F7-454F-BCF1-39B32D00A123}"/>
              </a:ext>
            </a:extLst>
          </p:cNvPr>
          <p:cNvSpPr>
            <a:spLocks noChangeArrowheads="1"/>
          </p:cNvSpPr>
          <p:nvPr/>
        </p:nvSpPr>
        <p:spPr bwMode="auto">
          <a:xfrm>
            <a:off x="1000899" y="1111709"/>
            <a:ext cx="8361402" cy="6647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Extra Service – Certificated Staff Only</a:t>
            </a:r>
            <a:endPar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What is extra service &amp; who is eligible to receive</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Activity Types</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SAP funding</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Approval Process</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Required documents e.g. extra service spreadsheet and pay agreement</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Timeliness in processing</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Rate of Pay (until further notice)</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ESSER Extra Service</a:t>
            </a:r>
            <a:endPar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Transportation</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Before/After Care (Judy King)</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Overtime – Non-Exempt Staff (hourly)</a:t>
            </a:r>
            <a:endPar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Who qualifies</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40 hour a week rule</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Kronos approval</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Rate of pay (until further notice)</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Exceptions</a:t>
            </a:r>
            <a:endPar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Metal Detector</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Breakfast Program</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Demonstration</a:t>
            </a:r>
            <a:endPar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Extra Service Spreadsheet</a:t>
            </a:r>
          </a:p>
          <a:p>
            <a:pPr marL="742950" lvl="1" indent="-285750" eaLnBrk="0" hangingPunct="0">
              <a:buFont typeface="Wingdings" panose="05000000000000000000" pitchFamily="2" charset="2"/>
              <a:buChar char="§"/>
            </a:pPr>
            <a:r>
              <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Pay Agreement</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Q/A Session </a:t>
            </a:r>
            <a:endParaRPr kumimoji="0" lang="en-US" altLang="en-US"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Slide Number Placeholder 5">
            <a:extLst>
              <a:ext uri="{FF2B5EF4-FFF2-40B4-BE49-F238E27FC236}">
                <a16:creationId xmlns:a16="http://schemas.microsoft.com/office/drawing/2014/main" id="{7B1AC888-A2DF-4DB8-84F5-002C84A47912}"/>
              </a:ext>
            </a:extLst>
          </p:cNvPr>
          <p:cNvSpPr>
            <a:spLocks noGrp="1"/>
          </p:cNvSpPr>
          <p:nvPr>
            <p:ph type="sldNum" sz="quarter" idx="11"/>
          </p:nvPr>
        </p:nvSpPr>
        <p:spPr/>
        <p:txBody>
          <a:bodyPr/>
          <a:lstStyle/>
          <a:p>
            <a:pPr>
              <a:defRPr/>
            </a:pPr>
            <a:fld id="{0BAF6161-1078-1549-8FF0-98DCD2F58303}" type="slidenum">
              <a:rPr lang="en-US" smtClean="0"/>
              <a:pPr>
                <a:defRPr/>
              </a:pPr>
              <a:t>2</a:t>
            </a:fld>
            <a:endParaRPr lang="en-US" dirty="0"/>
          </a:p>
        </p:txBody>
      </p:sp>
    </p:spTree>
    <p:extLst>
      <p:ext uri="{BB962C8B-B14F-4D97-AF65-F5344CB8AC3E}">
        <p14:creationId xmlns:p14="http://schemas.microsoft.com/office/powerpoint/2010/main" val="3270749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142807" y="177518"/>
            <a:ext cx="8741979" cy="822960"/>
          </a:xfrm>
        </p:spPr>
        <p:txBody>
          <a:bodyPr/>
          <a:lstStyle/>
          <a:p>
            <a:r>
              <a:rPr lang="en-US" sz="4400" dirty="0">
                <a:solidFill>
                  <a:srgbClr val="1B489B"/>
                </a:solidFill>
              </a:rPr>
              <a:t>EXTRA SERVICE VALIDATON PROCESS</a:t>
            </a:r>
          </a:p>
        </p:txBody>
      </p:sp>
      <p:sp>
        <p:nvSpPr>
          <p:cNvPr id="28" name="TextBox 27">
            <a:extLst>
              <a:ext uri="{FF2B5EF4-FFF2-40B4-BE49-F238E27FC236}">
                <a16:creationId xmlns:a16="http://schemas.microsoft.com/office/drawing/2014/main" id="{3C3D59F1-E783-476F-81D8-A5A50EE812F2}"/>
              </a:ext>
            </a:extLst>
          </p:cNvPr>
          <p:cNvSpPr txBox="1"/>
          <p:nvPr/>
        </p:nvSpPr>
        <p:spPr>
          <a:xfrm>
            <a:off x="344111" y="2719507"/>
            <a:ext cx="1245476" cy="1569660"/>
          </a:xfrm>
          <a:prstGeom prst="rect">
            <a:avLst/>
          </a:prstGeom>
          <a:solidFill>
            <a:srgbClr val="FFC000"/>
          </a:solidFill>
          <a:ln>
            <a:solidFill>
              <a:schemeClr val="accent1"/>
            </a:solidFill>
          </a:ln>
        </p:spPr>
        <p:txBody>
          <a:bodyPr wrap="square" rtlCol="0">
            <a:spAutoFit/>
          </a:bodyPr>
          <a:lstStyle/>
          <a:p>
            <a:pPr algn="ctr"/>
            <a:r>
              <a:rPr lang="en-US" sz="1200" b="1" dirty="0">
                <a:latin typeface="Calibri   "/>
              </a:rPr>
              <a:t>Spreadsheet &amp; Signed pay agreement forms are filled out and approved by the Principal/Program Manager</a:t>
            </a:r>
          </a:p>
        </p:txBody>
      </p:sp>
      <p:sp>
        <p:nvSpPr>
          <p:cNvPr id="29" name="TextBox 28">
            <a:extLst>
              <a:ext uri="{FF2B5EF4-FFF2-40B4-BE49-F238E27FC236}">
                <a16:creationId xmlns:a16="http://schemas.microsoft.com/office/drawing/2014/main" id="{3E6CB256-27A3-48CB-881D-B1D94402E628}"/>
              </a:ext>
            </a:extLst>
          </p:cNvPr>
          <p:cNvSpPr txBox="1"/>
          <p:nvPr/>
        </p:nvSpPr>
        <p:spPr>
          <a:xfrm>
            <a:off x="2070281" y="2708697"/>
            <a:ext cx="1245476" cy="1569660"/>
          </a:xfrm>
          <a:prstGeom prst="rect">
            <a:avLst/>
          </a:prstGeom>
          <a:solidFill>
            <a:srgbClr val="FFC000"/>
          </a:solidFill>
          <a:ln>
            <a:solidFill>
              <a:schemeClr val="accent1"/>
            </a:solidFill>
          </a:ln>
        </p:spPr>
        <p:txBody>
          <a:bodyPr wrap="square" rtlCol="0">
            <a:spAutoFit/>
          </a:bodyPr>
          <a:lstStyle/>
          <a:p>
            <a:pPr algn="ctr"/>
            <a:r>
              <a:rPr lang="en-US" sz="1200" b="1" dirty="0">
                <a:latin typeface="Calibri   "/>
              </a:rPr>
              <a:t>Spreadsheet &amp; Signed pay agreement are approved by Network Superintendent</a:t>
            </a:r>
          </a:p>
          <a:p>
            <a:pPr algn="ctr"/>
            <a:endParaRPr lang="en-US" sz="1200" b="1" dirty="0">
              <a:latin typeface="Calibri   "/>
            </a:endParaRPr>
          </a:p>
          <a:p>
            <a:pPr algn="ctr"/>
            <a:endParaRPr lang="en-US" sz="1200" b="1" dirty="0">
              <a:latin typeface="Calibri   "/>
            </a:endParaRPr>
          </a:p>
        </p:txBody>
      </p:sp>
      <p:sp>
        <p:nvSpPr>
          <p:cNvPr id="30" name="TextBox 29">
            <a:extLst>
              <a:ext uri="{FF2B5EF4-FFF2-40B4-BE49-F238E27FC236}">
                <a16:creationId xmlns:a16="http://schemas.microsoft.com/office/drawing/2014/main" id="{28F4D0E9-9E9C-4936-A0CC-7EE5DA9518C4}"/>
              </a:ext>
            </a:extLst>
          </p:cNvPr>
          <p:cNvSpPr txBox="1"/>
          <p:nvPr/>
        </p:nvSpPr>
        <p:spPr>
          <a:xfrm>
            <a:off x="3789338" y="2694148"/>
            <a:ext cx="1245476" cy="1569660"/>
          </a:xfrm>
          <a:prstGeom prst="rect">
            <a:avLst/>
          </a:prstGeom>
          <a:solidFill>
            <a:srgbClr val="FFC000"/>
          </a:solidFill>
          <a:ln>
            <a:solidFill>
              <a:schemeClr val="accent1"/>
            </a:solidFill>
          </a:ln>
        </p:spPr>
        <p:txBody>
          <a:bodyPr wrap="square" rtlCol="0">
            <a:spAutoFit/>
          </a:bodyPr>
          <a:lstStyle/>
          <a:p>
            <a:pPr algn="ctr"/>
            <a:r>
              <a:rPr lang="en-US" sz="1200" b="1" dirty="0">
                <a:latin typeface="Calibri   "/>
              </a:rPr>
              <a:t>Extra Service spreadsheet &amp; pay agreements are sent to </a:t>
            </a:r>
            <a:r>
              <a:rPr lang="en-US" sz="1200" b="1" dirty="0">
                <a:latin typeface="Calibri   "/>
                <a:hlinkClick r:id="rId2"/>
              </a:rPr>
              <a:t>FinMgmtOfc@slps.org</a:t>
            </a:r>
            <a:r>
              <a:rPr lang="en-US" sz="1200" b="1" dirty="0">
                <a:latin typeface="Calibri   "/>
              </a:rPr>
              <a:t> </a:t>
            </a:r>
          </a:p>
          <a:p>
            <a:pPr algn="ctr"/>
            <a:r>
              <a:rPr lang="en-US" sz="1200" b="1" dirty="0">
                <a:latin typeface="Calibri   "/>
              </a:rPr>
              <a:t>for processing</a:t>
            </a:r>
          </a:p>
          <a:p>
            <a:pPr algn="ctr"/>
            <a:endParaRPr lang="en-US" sz="1200" b="1" dirty="0">
              <a:latin typeface="Calibri   "/>
            </a:endParaRPr>
          </a:p>
        </p:txBody>
      </p:sp>
      <p:sp>
        <p:nvSpPr>
          <p:cNvPr id="31" name="TextBox 30">
            <a:extLst>
              <a:ext uri="{FF2B5EF4-FFF2-40B4-BE49-F238E27FC236}">
                <a16:creationId xmlns:a16="http://schemas.microsoft.com/office/drawing/2014/main" id="{CD02D979-1008-43E1-8756-ED2354714912}"/>
              </a:ext>
            </a:extLst>
          </p:cNvPr>
          <p:cNvSpPr txBox="1"/>
          <p:nvPr/>
        </p:nvSpPr>
        <p:spPr>
          <a:xfrm>
            <a:off x="5508395" y="2730724"/>
            <a:ext cx="1245476" cy="1569660"/>
          </a:xfrm>
          <a:prstGeom prst="rect">
            <a:avLst/>
          </a:prstGeom>
          <a:solidFill>
            <a:srgbClr val="FFC000"/>
          </a:solidFill>
          <a:ln>
            <a:solidFill>
              <a:schemeClr val="accent1"/>
            </a:solidFill>
          </a:ln>
        </p:spPr>
        <p:txBody>
          <a:bodyPr wrap="square" rtlCol="0">
            <a:spAutoFit/>
          </a:bodyPr>
          <a:lstStyle/>
          <a:p>
            <a:pPr algn="ctr"/>
            <a:r>
              <a:rPr lang="en-US" sz="1200" b="1" dirty="0">
                <a:latin typeface="Calibri   "/>
              </a:rPr>
              <a:t>Finance Analyst verifies that all information is correct and has the budget capacity to support the request</a:t>
            </a:r>
          </a:p>
        </p:txBody>
      </p:sp>
      <p:sp>
        <p:nvSpPr>
          <p:cNvPr id="32" name="TextBox 31">
            <a:extLst>
              <a:ext uri="{FF2B5EF4-FFF2-40B4-BE49-F238E27FC236}">
                <a16:creationId xmlns:a16="http://schemas.microsoft.com/office/drawing/2014/main" id="{410AE47D-8825-4436-83CF-8A7812B6E72A}"/>
              </a:ext>
            </a:extLst>
          </p:cNvPr>
          <p:cNvSpPr txBox="1"/>
          <p:nvPr/>
        </p:nvSpPr>
        <p:spPr>
          <a:xfrm>
            <a:off x="7321142" y="1046107"/>
            <a:ext cx="1245476" cy="1569660"/>
          </a:xfrm>
          <a:prstGeom prst="rect">
            <a:avLst/>
          </a:prstGeom>
          <a:solidFill>
            <a:srgbClr val="FFC000"/>
          </a:solidFill>
          <a:ln>
            <a:solidFill>
              <a:schemeClr val="accent1"/>
            </a:solidFill>
          </a:ln>
        </p:spPr>
        <p:txBody>
          <a:bodyPr wrap="square" rtlCol="0">
            <a:spAutoFit/>
          </a:bodyPr>
          <a:lstStyle/>
          <a:p>
            <a:pPr algn="ctr"/>
            <a:r>
              <a:rPr lang="en-US" sz="1200" b="1" dirty="0">
                <a:latin typeface="Calibri   "/>
              </a:rPr>
              <a:t>Send to the Payroll department to be processed</a:t>
            </a:r>
          </a:p>
          <a:p>
            <a:pPr algn="ctr"/>
            <a:endParaRPr lang="en-US" sz="1200" b="1" dirty="0">
              <a:latin typeface="Calibri   "/>
            </a:endParaRPr>
          </a:p>
          <a:p>
            <a:pPr algn="ctr"/>
            <a:endParaRPr lang="en-US" sz="1200" b="1" dirty="0">
              <a:latin typeface="Calibri   "/>
            </a:endParaRPr>
          </a:p>
          <a:p>
            <a:pPr algn="ctr"/>
            <a:endParaRPr lang="en-US" sz="1200" b="1" dirty="0">
              <a:latin typeface="Calibri   "/>
            </a:endParaRPr>
          </a:p>
          <a:p>
            <a:pPr algn="ctr"/>
            <a:endParaRPr lang="en-US" sz="1200" b="1" dirty="0">
              <a:latin typeface="Calibri   "/>
            </a:endParaRPr>
          </a:p>
        </p:txBody>
      </p:sp>
      <p:sp>
        <p:nvSpPr>
          <p:cNvPr id="33" name="TextBox 32">
            <a:extLst>
              <a:ext uri="{FF2B5EF4-FFF2-40B4-BE49-F238E27FC236}">
                <a16:creationId xmlns:a16="http://schemas.microsoft.com/office/drawing/2014/main" id="{3136B148-63CB-4BE1-B7DD-AF89D6B019D8}"/>
              </a:ext>
            </a:extLst>
          </p:cNvPr>
          <p:cNvSpPr txBox="1"/>
          <p:nvPr/>
        </p:nvSpPr>
        <p:spPr>
          <a:xfrm>
            <a:off x="7200596" y="4417433"/>
            <a:ext cx="1245476" cy="1569660"/>
          </a:xfrm>
          <a:prstGeom prst="rect">
            <a:avLst/>
          </a:prstGeom>
          <a:solidFill>
            <a:srgbClr val="FFC000"/>
          </a:solidFill>
          <a:ln>
            <a:solidFill>
              <a:schemeClr val="accent1"/>
            </a:solidFill>
          </a:ln>
        </p:spPr>
        <p:txBody>
          <a:bodyPr wrap="square" rtlCol="0">
            <a:spAutoFit/>
          </a:bodyPr>
          <a:lstStyle/>
          <a:p>
            <a:pPr algn="ctr"/>
            <a:r>
              <a:rPr lang="en-US" sz="1200" b="1" dirty="0">
                <a:latin typeface="Calibri   "/>
              </a:rPr>
              <a:t>Send back to location to inform them of additional information needed</a:t>
            </a:r>
          </a:p>
          <a:p>
            <a:pPr algn="ctr"/>
            <a:endParaRPr lang="en-US" sz="1200" b="1" dirty="0">
              <a:latin typeface="Calibri   "/>
            </a:endParaRPr>
          </a:p>
          <a:p>
            <a:pPr algn="ctr"/>
            <a:endParaRPr lang="en-US" sz="1200" b="1" dirty="0">
              <a:latin typeface="Calibri   "/>
            </a:endParaRPr>
          </a:p>
        </p:txBody>
      </p:sp>
      <p:sp>
        <p:nvSpPr>
          <p:cNvPr id="36" name="TextBox 35">
            <a:extLst>
              <a:ext uri="{FF2B5EF4-FFF2-40B4-BE49-F238E27FC236}">
                <a16:creationId xmlns:a16="http://schemas.microsoft.com/office/drawing/2014/main" id="{9A06989D-6DA2-4DBE-ADFF-781816F71BB0}"/>
              </a:ext>
            </a:extLst>
          </p:cNvPr>
          <p:cNvSpPr txBox="1"/>
          <p:nvPr/>
        </p:nvSpPr>
        <p:spPr>
          <a:xfrm>
            <a:off x="8917432" y="4390644"/>
            <a:ext cx="1245476" cy="1569660"/>
          </a:xfrm>
          <a:prstGeom prst="rect">
            <a:avLst/>
          </a:prstGeom>
          <a:solidFill>
            <a:srgbClr val="FFC000"/>
          </a:solidFill>
          <a:ln>
            <a:solidFill>
              <a:schemeClr val="accent1"/>
            </a:solidFill>
          </a:ln>
        </p:spPr>
        <p:txBody>
          <a:bodyPr wrap="square" rtlCol="0">
            <a:spAutoFit/>
          </a:bodyPr>
          <a:lstStyle/>
          <a:p>
            <a:pPr algn="ctr"/>
            <a:r>
              <a:rPr lang="en-US" sz="1200" b="1" dirty="0">
                <a:latin typeface="Calibri   "/>
              </a:rPr>
              <a:t>Once updated have been made, send to the Payroll department for processing</a:t>
            </a:r>
          </a:p>
          <a:p>
            <a:pPr algn="ctr"/>
            <a:endParaRPr lang="en-US" sz="1200" b="1" dirty="0">
              <a:latin typeface="Calibri   "/>
            </a:endParaRPr>
          </a:p>
          <a:p>
            <a:pPr algn="ctr"/>
            <a:endParaRPr lang="en-US" sz="1200" b="1" dirty="0">
              <a:latin typeface="Calibri   "/>
            </a:endParaRPr>
          </a:p>
        </p:txBody>
      </p:sp>
      <p:cxnSp>
        <p:nvCxnSpPr>
          <p:cNvPr id="38" name="Straight Arrow Connector 37">
            <a:extLst>
              <a:ext uri="{FF2B5EF4-FFF2-40B4-BE49-F238E27FC236}">
                <a16:creationId xmlns:a16="http://schemas.microsoft.com/office/drawing/2014/main" id="{5446D402-F2C0-4895-8643-71C040C7EE43}"/>
              </a:ext>
            </a:extLst>
          </p:cNvPr>
          <p:cNvCxnSpPr>
            <a:cxnSpLocks/>
          </p:cNvCxnSpPr>
          <p:nvPr/>
        </p:nvCxnSpPr>
        <p:spPr>
          <a:xfrm flipV="1">
            <a:off x="1648742" y="3484902"/>
            <a:ext cx="369497" cy="86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75E5372F-DCAB-4D11-A2BD-E9614931612F}"/>
              </a:ext>
            </a:extLst>
          </p:cNvPr>
          <p:cNvCxnSpPr>
            <a:cxnSpLocks/>
          </p:cNvCxnSpPr>
          <p:nvPr/>
        </p:nvCxnSpPr>
        <p:spPr>
          <a:xfrm flipV="1">
            <a:off x="3364242" y="3492664"/>
            <a:ext cx="369497" cy="86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85C10075-69F3-454F-81DF-B989CBE31911}"/>
              </a:ext>
            </a:extLst>
          </p:cNvPr>
          <p:cNvCxnSpPr>
            <a:cxnSpLocks/>
          </p:cNvCxnSpPr>
          <p:nvPr/>
        </p:nvCxnSpPr>
        <p:spPr>
          <a:xfrm flipV="1">
            <a:off x="5086856" y="3511241"/>
            <a:ext cx="369497" cy="86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611FA444-0DDF-4C98-8F1C-E504E9245ECF}"/>
              </a:ext>
            </a:extLst>
          </p:cNvPr>
          <p:cNvCxnSpPr>
            <a:cxnSpLocks/>
            <a:endCxn id="32" idx="2"/>
          </p:cNvCxnSpPr>
          <p:nvPr/>
        </p:nvCxnSpPr>
        <p:spPr>
          <a:xfrm flipV="1">
            <a:off x="6778718" y="2615767"/>
            <a:ext cx="1165162" cy="7192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46233907-44BA-4598-AD85-4ABD7350EB85}"/>
              </a:ext>
            </a:extLst>
          </p:cNvPr>
          <p:cNvCxnSpPr>
            <a:cxnSpLocks/>
          </p:cNvCxnSpPr>
          <p:nvPr/>
        </p:nvCxnSpPr>
        <p:spPr>
          <a:xfrm>
            <a:off x="6792130" y="3328179"/>
            <a:ext cx="1017421" cy="106246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FA01A4AF-4A40-4DA8-8F19-683622204B1F}"/>
              </a:ext>
            </a:extLst>
          </p:cNvPr>
          <p:cNvCxnSpPr>
            <a:cxnSpLocks/>
          </p:cNvCxnSpPr>
          <p:nvPr/>
        </p:nvCxnSpPr>
        <p:spPr>
          <a:xfrm flipV="1">
            <a:off x="8515289" y="5144387"/>
            <a:ext cx="369497" cy="86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11BD8D29-701A-4BB6-9C99-1B10C964FADF}"/>
              </a:ext>
            </a:extLst>
          </p:cNvPr>
          <p:cNvSpPr>
            <a:spLocks noGrp="1"/>
          </p:cNvSpPr>
          <p:nvPr>
            <p:ph type="sldNum" sz="quarter" idx="11"/>
          </p:nvPr>
        </p:nvSpPr>
        <p:spPr/>
        <p:txBody>
          <a:bodyPr/>
          <a:lstStyle/>
          <a:p>
            <a:pPr>
              <a:defRPr/>
            </a:pPr>
            <a:fld id="{0BAF6161-1078-1549-8FF0-98DCD2F58303}" type="slidenum">
              <a:rPr lang="en-US" smtClean="0"/>
              <a:pPr>
                <a:defRPr/>
              </a:pPr>
              <a:t>20</a:t>
            </a:fld>
            <a:endParaRPr lang="en-US" dirty="0"/>
          </a:p>
        </p:txBody>
      </p:sp>
    </p:spTree>
    <p:extLst>
      <p:ext uri="{BB962C8B-B14F-4D97-AF65-F5344CB8AC3E}">
        <p14:creationId xmlns:p14="http://schemas.microsoft.com/office/powerpoint/2010/main" val="3670739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7830" y="459814"/>
            <a:ext cx="7982618" cy="822960"/>
          </a:xfrm>
        </p:spPr>
        <p:txBody>
          <a:bodyPr/>
          <a:lstStyle/>
          <a:p>
            <a:r>
              <a:rPr lang="en-US" sz="4800" dirty="0">
                <a:solidFill>
                  <a:srgbClr val="1B489B"/>
                </a:solidFill>
              </a:rPr>
              <a:t>EXTRA SERVICE - Certificated</a:t>
            </a:r>
          </a:p>
        </p:txBody>
      </p:sp>
      <p:sp>
        <p:nvSpPr>
          <p:cNvPr id="9" name="TextBox 8">
            <a:extLst>
              <a:ext uri="{FF2B5EF4-FFF2-40B4-BE49-F238E27FC236}">
                <a16:creationId xmlns:a16="http://schemas.microsoft.com/office/drawing/2014/main" id="{0AD28B2A-54A7-452C-9027-A4D359BA8D65}"/>
              </a:ext>
            </a:extLst>
          </p:cNvPr>
          <p:cNvSpPr txBox="1"/>
          <p:nvPr/>
        </p:nvSpPr>
        <p:spPr>
          <a:xfrm>
            <a:off x="727830" y="1386036"/>
            <a:ext cx="8416027" cy="6386364"/>
          </a:xfrm>
          <a:prstGeom prst="rect">
            <a:avLst/>
          </a:prstGeom>
          <a:noFill/>
        </p:spPr>
        <p:txBody>
          <a:bodyPr wrap="square" lIns="91440" tIns="45720" rIns="91440" bIns="45720" anchor="t">
            <a:spAutoFit/>
          </a:bodyPr>
          <a:lstStyle/>
          <a:p>
            <a:r>
              <a:rPr lang="en-US" sz="2500" b="1" dirty="0">
                <a:latin typeface="Calibri" panose="020F0502020204030204" pitchFamily="34" charset="0"/>
                <a:cs typeface="Calibri" panose="020F0502020204030204" pitchFamily="34" charset="0"/>
              </a:rPr>
              <a:t>What is Extra Service Pay?</a:t>
            </a:r>
          </a:p>
          <a:p>
            <a:endParaRPr lang="en-US" dirty="0">
              <a:latin typeface="Calibri" panose="020F0502020204030204" pitchFamily="34" charset="0"/>
              <a:cs typeface="Calibri" panose="020F0502020204030204" pitchFamily="34" charset="0"/>
            </a:endParaRPr>
          </a:p>
          <a:p>
            <a:r>
              <a:rPr lang="en-US" dirty="0">
                <a:latin typeface="Calibri"/>
                <a:ea typeface="ＭＳ Ｐゴシック"/>
                <a:cs typeface="Calibri"/>
              </a:rPr>
              <a:t>Extra Service pay is used to pay </a:t>
            </a:r>
            <a:r>
              <a:rPr lang="en-US" b="1" u="sng" dirty="0">
                <a:highlight>
                  <a:srgbClr val="FFFF00"/>
                </a:highlight>
                <a:latin typeface="Calibri"/>
                <a:ea typeface="ＭＳ Ｐゴシック"/>
                <a:cs typeface="Calibri"/>
              </a:rPr>
              <a:t>certificated</a:t>
            </a:r>
            <a:r>
              <a:rPr lang="en-US" dirty="0">
                <a:latin typeface="Calibri"/>
                <a:ea typeface="ＭＳ Ｐゴシック"/>
                <a:cs typeface="Calibri"/>
              </a:rPr>
              <a:t> employees for time worked outside of the </a:t>
            </a:r>
            <a:r>
              <a:rPr lang="en-US" b="1" u="sng" dirty="0">
                <a:latin typeface="Calibri"/>
                <a:ea typeface="ＭＳ Ｐゴシック"/>
                <a:cs typeface="Calibri"/>
              </a:rPr>
              <a:t>normal workday </a:t>
            </a:r>
            <a:r>
              <a:rPr lang="en-US" dirty="0">
                <a:latin typeface="Calibri"/>
                <a:ea typeface="ＭＳ Ｐゴシック"/>
                <a:cs typeface="Calibri"/>
              </a:rPr>
              <a:t>or </a:t>
            </a:r>
            <a:r>
              <a:rPr lang="en-US" b="1" u="sng" dirty="0">
                <a:latin typeface="Calibri"/>
                <a:ea typeface="ＭＳ Ｐゴシック"/>
                <a:cs typeface="Calibri"/>
              </a:rPr>
              <a:t>contract date</a:t>
            </a:r>
            <a:r>
              <a:rPr lang="en-US" dirty="0">
                <a:latin typeface="Calibri"/>
                <a:ea typeface="ＭＳ Ｐゴシック"/>
                <a:cs typeface="Calibri"/>
              </a:rPr>
              <a:t>.</a:t>
            </a:r>
          </a:p>
          <a:p>
            <a:endParaRPr lang="en-US" b="1" u="sng" dirty="0">
              <a:latin typeface="Calibri" panose="020F0502020204030204" pitchFamily="34" charset="0"/>
              <a:cs typeface="Calibri" panose="020F0502020204030204" pitchFamily="34" charset="0"/>
            </a:endParaRPr>
          </a:p>
          <a:p>
            <a:r>
              <a:rPr lang="en-US" b="1" dirty="0">
                <a:highlight>
                  <a:srgbClr val="FFFF00"/>
                </a:highlight>
                <a:latin typeface="Calibri"/>
                <a:ea typeface="ＭＳ Ｐゴシック"/>
                <a:cs typeface="Calibri"/>
              </a:rPr>
              <a:t>IMPORTANT:</a:t>
            </a:r>
            <a:r>
              <a:rPr lang="en-US" dirty="0">
                <a:latin typeface="Calibri"/>
                <a:ea typeface="ＭＳ Ｐゴシック"/>
                <a:cs typeface="Calibri"/>
              </a:rPr>
              <a:t>  If an employee does not have the additional hours documented in Kronos they will not receive the extra service pay, even if it is approved by the Principal and Finance Management Office.</a:t>
            </a:r>
          </a:p>
          <a:p>
            <a:endParaRPr lang="en-US" sz="2000" b="1" i="1" dirty="0">
              <a:latin typeface="Calibri" panose="020F0502020204030204" pitchFamily="34" charset="0"/>
              <a:cs typeface="Calibri" panose="020F0502020204030204" pitchFamily="34" charset="0"/>
            </a:endParaRPr>
          </a:p>
          <a:p>
            <a:endParaRPr lang="en-US" sz="2000" b="1" i="1" dirty="0">
              <a:latin typeface="Calibri" panose="020F0502020204030204" pitchFamily="34" charset="0"/>
              <a:cs typeface="Calibri" panose="020F0502020204030204" pitchFamily="34" charset="0"/>
            </a:endParaRPr>
          </a:p>
          <a:p>
            <a:r>
              <a:rPr lang="en-US" sz="2000" b="1" i="1" dirty="0">
                <a:latin typeface="Calibri"/>
                <a:ea typeface="ＭＳ Ｐゴシック"/>
                <a:cs typeface="Calibri"/>
              </a:rPr>
              <a:t>Certificated employees only </a:t>
            </a:r>
            <a:r>
              <a:rPr lang="en-US" sz="2000" b="1" i="1" dirty="0">
                <a:highlight>
                  <a:srgbClr val="FFFF00"/>
                </a:highlight>
                <a:latin typeface="Calibri"/>
                <a:ea typeface="ＭＳ Ｐゴシック"/>
                <a:cs typeface="Calibri"/>
              </a:rPr>
              <a:t>eligible</a:t>
            </a:r>
            <a:r>
              <a:rPr lang="en-US" sz="2000" b="1" i="1" dirty="0">
                <a:latin typeface="Calibri"/>
                <a:ea typeface="ＭＳ Ｐゴシック"/>
                <a:cs typeface="Calibri"/>
              </a:rPr>
              <a:t> include (but not limited to):</a:t>
            </a:r>
          </a:p>
          <a:p>
            <a:pPr marL="742950" lvl="1" indent="-285750">
              <a:buFont typeface="Arial" panose="020B0604020202020204" pitchFamily="34" charset="0"/>
              <a:buChar char="•"/>
            </a:pPr>
            <a:r>
              <a:rPr lang="en-US" sz="1800" b="1" dirty="0">
                <a:latin typeface="Calibri" panose="020F0502020204030204" pitchFamily="34" charset="0"/>
                <a:cs typeface="Calibri" panose="020F0502020204030204" pitchFamily="34" charset="0"/>
              </a:rPr>
              <a:t>Teachers</a:t>
            </a:r>
          </a:p>
          <a:p>
            <a:pPr marL="742950" lvl="1" indent="-285750">
              <a:buFont typeface="Arial" panose="020B0604020202020204" pitchFamily="34" charset="0"/>
              <a:buChar char="•"/>
            </a:pPr>
            <a:r>
              <a:rPr lang="en-US" sz="1800" b="1" dirty="0">
                <a:latin typeface="Calibri" panose="020F0502020204030204" pitchFamily="34" charset="0"/>
                <a:cs typeface="Calibri" panose="020F0502020204030204" pitchFamily="34" charset="0"/>
              </a:rPr>
              <a:t>Substitute teacher (teacher of record)</a:t>
            </a:r>
          </a:p>
          <a:p>
            <a:pPr marL="742950" lvl="1" indent="-285750">
              <a:buFont typeface="Arial" panose="020B0604020202020204" pitchFamily="34" charset="0"/>
              <a:buChar char="•"/>
            </a:pPr>
            <a:r>
              <a:rPr lang="en-US" sz="1800" b="1" dirty="0">
                <a:latin typeface="Calibri" panose="020F0502020204030204" pitchFamily="34" charset="0"/>
                <a:cs typeface="Calibri" panose="020F0502020204030204" pitchFamily="34" charset="0"/>
              </a:rPr>
              <a:t>Nurses</a:t>
            </a:r>
          </a:p>
          <a:p>
            <a:pPr marL="742950" lvl="1" indent="-285750">
              <a:buFont typeface="Arial" panose="020B0604020202020204" pitchFamily="34" charset="0"/>
              <a:buChar char="•"/>
            </a:pPr>
            <a:r>
              <a:rPr lang="en-US" sz="1800" b="1" dirty="0">
                <a:latin typeface="Calibri" panose="020F0502020204030204" pitchFamily="34" charset="0"/>
                <a:cs typeface="Calibri" panose="020F0502020204030204" pitchFamily="34" charset="0"/>
              </a:rPr>
              <a:t>Counselors</a:t>
            </a:r>
          </a:p>
          <a:p>
            <a:pPr marL="742950" lvl="1" indent="-285750">
              <a:buFont typeface="Arial" panose="020B0604020202020204" pitchFamily="34" charset="0"/>
              <a:buChar char="•"/>
            </a:pPr>
            <a:r>
              <a:rPr lang="en-US" sz="1800" b="1" dirty="0">
                <a:latin typeface="Calibri" panose="020F0502020204030204" pitchFamily="34" charset="0"/>
                <a:cs typeface="Calibri" panose="020F0502020204030204" pitchFamily="34" charset="0"/>
              </a:rPr>
              <a:t>Social Worker</a:t>
            </a:r>
          </a:p>
          <a:p>
            <a:pPr marL="742950" lvl="1" indent="-285750">
              <a:buFont typeface="Arial" panose="020B0604020202020204" pitchFamily="34" charset="0"/>
              <a:buChar char="•"/>
            </a:pPr>
            <a:r>
              <a:rPr lang="en-US" sz="1800" b="1" dirty="0">
                <a:latin typeface="Calibri" panose="020F0502020204030204" pitchFamily="34" charset="0"/>
                <a:cs typeface="Calibri" panose="020F0502020204030204" pitchFamily="34" charset="0"/>
              </a:rPr>
              <a:t>Academic Instructional Coaches (AIC</a:t>
            </a:r>
            <a:r>
              <a:rPr lang="en-US" sz="1800" b="1" i="1" dirty="0">
                <a:latin typeface="Calibri" panose="020F0502020204030204" pitchFamily="34" charset="0"/>
                <a:cs typeface="Calibri" panose="020F0502020204030204" pitchFamily="34" charset="0"/>
              </a:rPr>
              <a:t>)</a:t>
            </a:r>
          </a:p>
          <a:p>
            <a:pPr marL="742950" lvl="1" indent="-285750">
              <a:buFont typeface="Arial" panose="020B0604020202020204" pitchFamily="34" charset="0"/>
              <a:buChar char="•"/>
            </a:pPr>
            <a:endParaRPr lang="en-US" b="1" i="1"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en-US" sz="1800" b="1" i="1"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en-US" b="1" i="1"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en-US" sz="1800" b="1" i="1"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en-US" sz="1800" b="1" i="1"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E7AA9D56-CDB7-4C07-832D-20557E0AC340}"/>
              </a:ext>
            </a:extLst>
          </p:cNvPr>
          <p:cNvSpPr>
            <a:spLocks noGrp="1"/>
          </p:cNvSpPr>
          <p:nvPr>
            <p:ph type="sldNum" sz="quarter" idx="11"/>
          </p:nvPr>
        </p:nvSpPr>
        <p:spPr/>
        <p:txBody>
          <a:bodyPr/>
          <a:lstStyle/>
          <a:p>
            <a:pPr>
              <a:defRPr/>
            </a:pPr>
            <a:fld id="{0BAF6161-1078-1549-8FF0-98DCD2F58303}" type="slidenum">
              <a:rPr lang="en-US" smtClean="0"/>
              <a:pPr>
                <a:defRPr/>
              </a:pPr>
              <a:t>3</a:t>
            </a:fld>
            <a:endParaRPr lang="en-US" dirty="0"/>
          </a:p>
        </p:txBody>
      </p:sp>
    </p:spTree>
    <p:extLst>
      <p:ext uri="{BB962C8B-B14F-4D97-AF65-F5344CB8AC3E}">
        <p14:creationId xmlns:p14="http://schemas.microsoft.com/office/powerpoint/2010/main" val="2087041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7830" y="459814"/>
            <a:ext cx="7982618" cy="822960"/>
          </a:xfrm>
        </p:spPr>
        <p:txBody>
          <a:bodyPr/>
          <a:lstStyle/>
          <a:p>
            <a:r>
              <a:rPr lang="en-US" sz="4800" dirty="0">
                <a:solidFill>
                  <a:srgbClr val="1B489B"/>
                </a:solidFill>
              </a:rPr>
              <a:t>EXTRA SERVICE - Certificated</a:t>
            </a:r>
          </a:p>
        </p:txBody>
      </p:sp>
      <p:sp>
        <p:nvSpPr>
          <p:cNvPr id="9" name="TextBox 8">
            <a:extLst>
              <a:ext uri="{FF2B5EF4-FFF2-40B4-BE49-F238E27FC236}">
                <a16:creationId xmlns:a16="http://schemas.microsoft.com/office/drawing/2014/main" id="{0AD28B2A-54A7-452C-9027-A4D359BA8D65}"/>
              </a:ext>
            </a:extLst>
          </p:cNvPr>
          <p:cNvSpPr txBox="1"/>
          <p:nvPr/>
        </p:nvSpPr>
        <p:spPr>
          <a:xfrm>
            <a:off x="865132" y="1903448"/>
            <a:ext cx="8416027" cy="4278094"/>
          </a:xfrm>
          <a:prstGeom prst="rect">
            <a:avLst/>
          </a:prstGeom>
          <a:noFill/>
        </p:spPr>
        <p:txBody>
          <a:bodyPr wrap="square" lIns="91440" tIns="45720" rIns="91440" bIns="45720" anchor="t">
            <a:spAutoFit/>
          </a:bodyPr>
          <a:lstStyle/>
          <a:p>
            <a:r>
              <a:rPr lang="en-US" sz="2000" b="1" i="1" dirty="0">
                <a:latin typeface="Calibri" panose="020F0502020204030204" pitchFamily="34" charset="0"/>
                <a:cs typeface="Calibri" panose="020F0502020204030204" pitchFamily="34" charset="0"/>
              </a:rPr>
              <a:t>Who is NOT eligible for Extra Service Pay?</a:t>
            </a:r>
          </a:p>
          <a:p>
            <a:endParaRPr lang="en-US" sz="2000" b="1" i="1"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en-US" sz="2000" dirty="0">
                <a:latin typeface="Calibri"/>
                <a:ea typeface="ＭＳ Ｐゴシック"/>
                <a:cs typeface="Calibri"/>
              </a:rPr>
              <a:t>Non-exempt employees are NOT eligible for Extra Service pay.</a:t>
            </a:r>
          </a:p>
          <a:p>
            <a:pPr marL="800100" lvl="1" indent="-342900">
              <a:buFont typeface="Wingdings" panose="05000000000000000000" pitchFamily="2" charset="2"/>
              <a:buChar char="§"/>
            </a:pPr>
            <a:r>
              <a:rPr lang="en-US" sz="2000" dirty="0">
                <a:latin typeface="Calibri"/>
                <a:ea typeface="ＭＳ Ｐゴシック"/>
                <a:cs typeface="Calibri"/>
              </a:rPr>
              <a:t>Non-exempt employees are eligible for overtime via KRONOS</a:t>
            </a:r>
            <a:endParaRPr lang="en-US" sz="20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endParaRPr lang="en-US" sz="20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en-US" sz="2000" dirty="0">
                <a:latin typeface="Calibri" panose="020F0502020204030204" pitchFamily="34" charset="0"/>
                <a:cs typeface="Calibri" panose="020F0502020204030204" pitchFamily="34" charset="0"/>
              </a:rPr>
              <a:t>Principals, Assistant Principals, Administrators and eight hour a day employees are NOT eligible for Extra Service Pay</a:t>
            </a:r>
          </a:p>
          <a:p>
            <a:endParaRPr lang="en-US" sz="2000" dirty="0">
              <a:latin typeface="Calibri" panose="020F0502020204030204" pitchFamily="34" charset="0"/>
              <a:cs typeface="Calibri" panose="020F0502020204030204" pitchFamily="34" charset="0"/>
            </a:endParaRPr>
          </a:p>
          <a:p>
            <a:endParaRPr lang="en-US" sz="2000" b="1" i="1" dirty="0">
              <a:latin typeface="Calibri" panose="020F0502020204030204" pitchFamily="34" charset="0"/>
              <a:cs typeface="Calibri" panose="020F0502020204030204" pitchFamily="34" charset="0"/>
            </a:endParaRPr>
          </a:p>
          <a:p>
            <a:endParaRPr lang="en-US" sz="2000" b="1" i="1"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en-US" b="1" i="1"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en-US" sz="1800" b="1" i="1"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en-US" sz="1800" b="1" i="1"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en-US" b="1" i="1"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B917C3F4-D3D9-4805-9964-C24EDD6976A8}"/>
              </a:ext>
            </a:extLst>
          </p:cNvPr>
          <p:cNvSpPr>
            <a:spLocks noGrp="1"/>
          </p:cNvSpPr>
          <p:nvPr>
            <p:ph type="sldNum" sz="quarter" idx="11"/>
          </p:nvPr>
        </p:nvSpPr>
        <p:spPr/>
        <p:txBody>
          <a:bodyPr/>
          <a:lstStyle/>
          <a:p>
            <a:pPr>
              <a:defRPr/>
            </a:pPr>
            <a:fld id="{0BAF6161-1078-1549-8FF0-98DCD2F58303}" type="slidenum">
              <a:rPr lang="en-US" smtClean="0"/>
              <a:pPr>
                <a:defRPr/>
              </a:pPr>
              <a:t>4</a:t>
            </a:fld>
            <a:endParaRPr lang="en-US" dirty="0"/>
          </a:p>
        </p:txBody>
      </p:sp>
    </p:spTree>
    <p:extLst>
      <p:ext uri="{BB962C8B-B14F-4D97-AF65-F5344CB8AC3E}">
        <p14:creationId xmlns:p14="http://schemas.microsoft.com/office/powerpoint/2010/main" val="2585229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4489" y="459814"/>
            <a:ext cx="8495959" cy="822960"/>
          </a:xfrm>
        </p:spPr>
        <p:txBody>
          <a:bodyPr/>
          <a:lstStyle/>
          <a:p>
            <a:r>
              <a:rPr lang="en-US" sz="4800" dirty="0">
                <a:solidFill>
                  <a:srgbClr val="1B489B"/>
                </a:solidFill>
              </a:rPr>
              <a:t>EXTRA SERVICE ACTIVITY TYPES</a:t>
            </a:r>
          </a:p>
        </p:txBody>
      </p:sp>
      <p:graphicFrame>
        <p:nvGraphicFramePr>
          <p:cNvPr id="4" name="Table 3">
            <a:extLst>
              <a:ext uri="{FF2B5EF4-FFF2-40B4-BE49-F238E27FC236}">
                <a16:creationId xmlns:a16="http://schemas.microsoft.com/office/drawing/2014/main" id="{25F8D1F4-3866-4AAE-BFBB-59BA93A4F330}"/>
              </a:ext>
            </a:extLst>
          </p:cNvPr>
          <p:cNvGraphicFramePr>
            <a:graphicFrameLocks noGrp="1"/>
          </p:cNvGraphicFramePr>
          <p:nvPr>
            <p:extLst>
              <p:ext uri="{D42A27DB-BD31-4B8C-83A1-F6EECF244321}">
                <p14:modId xmlns:p14="http://schemas.microsoft.com/office/powerpoint/2010/main" val="2305704197"/>
              </p:ext>
            </p:extLst>
          </p:nvPr>
        </p:nvGraphicFramePr>
        <p:xfrm>
          <a:off x="558800" y="1659467"/>
          <a:ext cx="9228667" cy="5164668"/>
        </p:xfrm>
        <a:graphic>
          <a:graphicData uri="http://schemas.openxmlformats.org/drawingml/2006/table">
            <a:tbl>
              <a:tblPr/>
              <a:tblGrid>
                <a:gridCol w="2745236">
                  <a:extLst>
                    <a:ext uri="{9D8B030D-6E8A-4147-A177-3AD203B41FA5}">
                      <a16:colId xmlns:a16="http://schemas.microsoft.com/office/drawing/2014/main" val="4118529009"/>
                    </a:ext>
                  </a:extLst>
                </a:gridCol>
                <a:gridCol w="2044325">
                  <a:extLst>
                    <a:ext uri="{9D8B030D-6E8A-4147-A177-3AD203B41FA5}">
                      <a16:colId xmlns:a16="http://schemas.microsoft.com/office/drawing/2014/main" val="3077468601"/>
                    </a:ext>
                  </a:extLst>
                </a:gridCol>
                <a:gridCol w="1962552">
                  <a:extLst>
                    <a:ext uri="{9D8B030D-6E8A-4147-A177-3AD203B41FA5}">
                      <a16:colId xmlns:a16="http://schemas.microsoft.com/office/drawing/2014/main" val="296203168"/>
                    </a:ext>
                  </a:extLst>
                </a:gridCol>
                <a:gridCol w="2476554">
                  <a:extLst>
                    <a:ext uri="{9D8B030D-6E8A-4147-A177-3AD203B41FA5}">
                      <a16:colId xmlns:a16="http://schemas.microsoft.com/office/drawing/2014/main" val="167388950"/>
                    </a:ext>
                  </a:extLst>
                </a:gridCol>
              </a:tblGrid>
              <a:tr h="303804">
                <a:tc>
                  <a:txBody>
                    <a:bodyPr/>
                    <a:lstStyle/>
                    <a:p>
                      <a:pPr algn="ctr" rtl="0" fontAlgn="ctr"/>
                      <a:r>
                        <a:rPr lang="en-US" sz="1000" b="1" i="0" u="none" strike="noStrike">
                          <a:solidFill>
                            <a:srgbClr val="252525"/>
                          </a:solidFill>
                          <a:effectLst/>
                          <a:latin typeface="Calibri" panose="020F0502020204030204" pitchFamily="34" charset="0"/>
                        </a:rPr>
                        <a:t>Activity Type Code</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1" i="0" u="none" strike="noStrike">
                          <a:solidFill>
                            <a:srgbClr val="252525"/>
                          </a:solidFill>
                          <a:effectLst/>
                          <a:latin typeface="Calibri" panose="020F0502020204030204" pitchFamily="34" charset="0"/>
                        </a:rPr>
                        <a:t>Activity Type</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1" i="0" u="none" strike="noStrike">
                          <a:solidFill>
                            <a:srgbClr val="252525"/>
                          </a:solidFill>
                          <a:effectLst/>
                          <a:latin typeface="Calibri" panose="020F0502020204030204" pitchFamily="34" charset="0"/>
                        </a:rPr>
                        <a:t>Extra Service Object Code</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1" i="0" u="none" strike="noStrike">
                          <a:solidFill>
                            <a:srgbClr val="252525"/>
                          </a:solidFill>
                          <a:effectLst/>
                          <a:latin typeface="Calibri" panose="020F0502020204030204" pitchFamily="34" charset="0"/>
                        </a:rPr>
                        <a:t>Frequency- Spreadsheet</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2498338305"/>
                  </a:ext>
                </a:extLst>
              </a:tr>
              <a:tr h="303804">
                <a:tc>
                  <a:txBody>
                    <a:bodyPr/>
                    <a:lstStyle/>
                    <a:p>
                      <a:pPr algn="l" rtl="0" fontAlgn="b"/>
                      <a:r>
                        <a:rPr lang="en-US" sz="1000" b="0" i="0" u="none" strike="noStrike">
                          <a:solidFill>
                            <a:srgbClr val="252525"/>
                          </a:solidFill>
                          <a:effectLst/>
                          <a:latin typeface="Calibri" panose="020F0502020204030204" pitchFamily="34" charset="0"/>
                        </a:rPr>
                        <a:t>0500 Athletic Coaches</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Semester</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235544422"/>
                  </a:ext>
                </a:extLst>
              </a:tr>
              <a:tr h="303804">
                <a:tc>
                  <a:txBody>
                    <a:bodyPr/>
                    <a:lstStyle/>
                    <a:p>
                      <a:pPr algn="l" rtl="0" fontAlgn="b"/>
                      <a:r>
                        <a:rPr lang="en-US" sz="1000" b="0" i="0" u="none" strike="noStrike">
                          <a:solidFill>
                            <a:srgbClr val="252525"/>
                          </a:solidFill>
                          <a:effectLst/>
                          <a:latin typeface="Calibri" panose="020F0502020204030204" pitchFamily="34" charset="0"/>
                        </a:rPr>
                        <a:t>0507 Textbook Xservice</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As the activity occurs</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1059505006"/>
                  </a:ext>
                </a:extLst>
              </a:tr>
              <a:tr h="303804">
                <a:tc>
                  <a:txBody>
                    <a:bodyPr/>
                    <a:lstStyle/>
                    <a:p>
                      <a:pPr algn="l" rtl="0" fontAlgn="b"/>
                      <a:r>
                        <a:rPr lang="en-US" sz="1000" b="0" i="0" u="none" strike="noStrike">
                          <a:solidFill>
                            <a:srgbClr val="252525"/>
                          </a:solidFill>
                          <a:effectLst/>
                          <a:latin typeface="Calibri" panose="020F0502020204030204" pitchFamily="34" charset="0"/>
                        </a:rPr>
                        <a:t>0509 Homebound Inst.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Semester</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4051908944"/>
                  </a:ext>
                </a:extLst>
              </a:tr>
              <a:tr h="303804">
                <a:tc>
                  <a:txBody>
                    <a:bodyPr/>
                    <a:lstStyle/>
                    <a:p>
                      <a:pPr algn="l" rtl="0" fontAlgn="b"/>
                      <a:r>
                        <a:rPr lang="en-US" sz="1000" b="0" i="0" u="none" strike="noStrike">
                          <a:solidFill>
                            <a:srgbClr val="252525"/>
                          </a:solidFill>
                          <a:effectLst/>
                          <a:latin typeface="Calibri" panose="020F0502020204030204" pitchFamily="34" charset="0"/>
                        </a:rPr>
                        <a:t>0511 Department Head</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Semester</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1004766419"/>
                  </a:ext>
                </a:extLst>
              </a:tr>
              <a:tr h="303804">
                <a:tc>
                  <a:txBody>
                    <a:bodyPr/>
                    <a:lstStyle/>
                    <a:p>
                      <a:pPr algn="l" rtl="0" fontAlgn="b"/>
                      <a:r>
                        <a:rPr lang="en-US" sz="1000" b="0" i="0" u="none" strike="noStrike">
                          <a:solidFill>
                            <a:srgbClr val="252525"/>
                          </a:solidFill>
                          <a:effectLst/>
                          <a:latin typeface="Calibri" panose="020F0502020204030204" pitchFamily="34" charset="0"/>
                        </a:rPr>
                        <a:t>0512 After School</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Monthly</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95727725"/>
                  </a:ext>
                </a:extLst>
              </a:tr>
              <a:tr h="303804">
                <a:tc>
                  <a:txBody>
                    <a:bodyPr/>
                    <a:lstStyle/>
                    <a:p>
                      <a:pPr algn="l" rtl="0" fontAlgn="b"/>
                      <a:r>
                        <a:rPr lang="en-US" sz="1000" b="0" i="0" u="none" strike="noStrike">
                          <a:solidFill>
                            <a:srgbClr val="252525"/>
                          </a:solidFill>
                          <a:effectLst/>
                          <a:latin typeface="Calibri" panose="020F0502020204030204" pitchFamily="34" charset="0"/>
                        </a:rPr>
                        <a:t>0513 Adult Basic Ed</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Semester</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761978848"/>
                  </a:ext>
                </a:extLst>
              </a:tr>
              <a:tr h="303804">
                <a:tc>
                  <a:txBody>
                    <a:bodyPr/>
                    <a:lstStyle/>
                    <a:p>
                      <a:pPr algn="l" rtl="0" fontAlgn="b"/>
                      <a:r>
                        <a:rPr lang="en-US" sz="1000" b="0" i="0" u="none" strike="noStrike">
                          <a:solidFill>
                            <a:srgbClr val="252525"/>
                          </a:solidFill>
                          <a:effectLst/>
                          <a:latin typeface="Calibri" panose="020F0502020204030204" pitchFamily="34" charset="0"/>
                        </a:rPr>
                        <a:t>0514 Metal Detector</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 Security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613103 OT Cont Sub Tea</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Semester</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3976712223"/>
                  </a:ext>
                </a:extLst>
              </a:tr>
              <a:tr h="303804">
                <a:tc>
                  <a:txBody>
                    <a:bodyPr/>
                    <a:lstStyle/>
                    <a:p>
                      <a:pPr algn="l" rtl="0" fontAlgn="b"/>
                      <a:r>
                        <a:rPr lang="en-US" sz="1000" b="0" i="0" u="none" strike="noStrike">
                          <a:solidFill>
                            <a:srgbClr val="252525"/>
                          </a:solidFill>
                          <a:effectLst/>
                          <a:latin typeface="Calibri" panose="020F0502020204030204" pitchFamily="34" charset="0"/>
                        </a:rPr>
                        <a:t>0516 Title 1</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Monthly</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312498651"/>
                  </a:ext>
                </a:extLst>
              </a:tr>
              <a:tr h="303804">
                <a:tc>
                  <a:txBody>
                    <a:bodyPr/>
                    <a:lstStyle/>
                    <a:p>
                      <a:pPr algn="l" rtl="0" fontAlgn="b"/>
                      <a:r>
                        <a:rPr lang="en-US" sz="1000" b="0" i="0" u="none" strike="noStrike">
                          <a:solidFill>
                            <a:srgbClr val="252525"/>
                          </a:solidFill>
                          <a:effectLst/>
                          <a:latin typeface="Calibri" panose="020F0502020204030204" pitchFamily="34" charset="0"/>
                        </a:rPr>
                        <a:t>0518 Extra Service</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As the activity occurs or Monthly</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3455145189"/>
                  </a:ext>
                </a:extLst>
              </a:tr>
              <a:tr h="303804">
                <a:tc>
                  <a:txBody>
                    <a:bodyPr/>
                    <a:lstStyle/>
                    <a:p>
                      <a:pPr algn="l" rtl="0" fontAlgn="b"/>
                      <a:r>
                        <a:rPr lang="en-US" sz="1000" b="0" i="0" u="none" strike="noStrike">
                          <a:solidFill>
                            <a:srgbClr val="252525"/>
                          </a:solidFill>
                          <a:effectLst/>
                          <a:latin typeface="Calibri" panose="020F0502020204030204" pitchFamily="34" charset="0"/>
                        </a:rPr>
                        <a:t>0523 Tutoring </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Monthly</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2905438439"/>
                  </a:ext>
                </a:extLst>
              </a:tr>
              <a:tr h="303804">
                <a:tc>
                  <a:txBody>
                    <a:bodyPr/>
                    <a:lstStyle/>
                    <a:p>
                      <a:pPr algn="l" rtl="0" fontAlgn="b"/>
                      <a:r>
                        <a:rPr lang="en-US" sz="1000" b="0" i="0" u="none" strike="noStrike">
                          <a:solidFill>
                            <a:srgbClr val="252525"/>
                          </a:solidFill>
                          <a:effectLst/>
                          <a:latin typeface="Calibri" panose="020F0502020204030204" pitchFamily="34" charset="0"/>
                        </a:rPr>
                        <a:t>0524 Professional Development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Professional Development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613102 Extra Sercice - PD</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As the activity occurs</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2434756962"/>
                  </a:ext>
                </a:extLst>
              </a:tr>
              <a:tr h="303804">
                <a:tc>
                  <a:txBody>
                    <a:bodyPr/>
                    <a:lstStyle/>
                    <a:p>
                      <a:pPr algn="l" rtl="0" fontAlgn="b"/>
                      <a:r>
                        <a:rPr lang="en-US" sz="1000" b="0" i="0" u="none" strike="noStrike">
                          <a:solidFill>
                            <a:srgbClr val="252525"/>
                          </a:solidFill>
                          <a:effectLst/>
                          <a:latin typeface="Calibri" panose="020F0502020204030204" pitchFamily="34" charset="0"/>
                        </a:rPr>
                        <a:t>0561 Community Schools - 1</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Semester</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1967136472"/>
                  </a:ext>
                </a:extLst>
              </a:tr>
              <a:tr h="303804">
                <a:tc>
                  <a:txBody>
                    <a:bodyPr/>
                    <a:lstStyle/>
                    <a:p>
                      <a:pPr algn="l" rtl="0" fontAlgn="b"/>
                      <a:r>
                        <a:rPr lang="en-US" sz="1000" b="0" i="0" u="none" strike="noStrike">
                          <a:solidFill>
                            <a:srgbClr val="252525"/>
                          </a:solidFill>
                          <a:effectLst/>
                          <a:latin typeface="Calibri" panose="020F0502020204030204" pitchFamily="34" charset="0"/>
                        </a:rPr>
                        <a:t>0583 Breakfast Program</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Semester</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410937311"/>
                  </a:ext>
                </a:extLst>
              </a:tr>
              <a:tr h="303804">
                <a:tc>
                  <a:txBody>
                    <a:bodyPr/>
                    <a:lstStyle/>
                    <a:p>
                      <a:pPr algn="l" rtl="0" fontAlgn="b"/>
                      <a:r>
                        <a:rPr lang="en-US" sz="1000" b="0" i="0" u="none" strike="noStrike">
                          <a:solidFill>
                            <a:srgbClr val="252525"/>
                          </a:solidFill>
                          <a:effectLst/>
                          <a:latin typeface="Calibri" panose="020F0502020204030204" pitchFamily="34" charset="0"/>
                        </a:rPr>
                        <a:t>0595 After School Supervision</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Monthly</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2965217247"/>
                  </a:ext>
                </a:extLst>
              </a:tr>
              <a:tr h="303804">
                <a:tc>
                  <a:txBody>
                    <a:bodyPr/>
                    <a:lstStyle/>
                    <a:p>
                      <a:pPr algn="l" rtl="0" fontAlgn="b"/>
                      <a:r>
                        <a:rPr lang="en-US" sz="1000" b="0" i="0" u="none" strike="noStrike">
                          <a:solidFill>
                            <a:srgbClr val="252525"/>
                          </a:solidFill>
                          <a:effectLst/>
                          <a:latin typeface="Calibri" panose="020F0502020204030204" pitchFamily="34" charset="0"/>
                        </a:rPr>
                        <a:t>0596 Before School Care supervision</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a:solidFill>
                            <a:srgbClr val="252525"/>
                          </a:solidFill>
                          <a:effectLst/>
                          <a:latin typeface="Calibri" panose="020F0502020204030204" pitchFamily="34" charset="0"/>
                        </a:rPr>
                        <a:t>Monthly</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2083704935"/>
                  </a:ext>
                </a:extLst>
              </a:tr>
              <a:tr h="303804">
                <a:tc>
                  <a:txBody>
                    <a:bodyPr/>
                    <a:lstStyle/>
                    <a:p>
                      <a:pPr algn="l" rtl="0" fontAlgn="b"/>
                      <a:r>
                        <a:rPr lang="en-US" sz="1000" b="0" i="0" u="none" strike="noStrike">
                          <a:solidFill>
                            <a:srgbClr val="252525"/>
                          </a:solidFill>
                          <a:effectLst/>
                          <a:latin typeface="Calibri" panose="020F0502020204030204" pitchFamily="34" charset="0"/>
                        </a:rPr>
                        <a:t>0597 Homeworks Program</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Extra Service Payment</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b"/>
                      <a:r>
                        <a:rPr lang="en-US" sz="1000" b="0" i="0" u="none" strike="noStrike">
                          <a:solidFill>
                            <a:srgbClr val="252525"/>
                          </a:solidFill>
                          <a:effectLst/>
                          <a:latin typeface="Calibri" panose="020F0502020204030204" pitchFamily="34" charset="0"/>
                        </a:rPr>
                        <a:t>613101 Extra Service Pay</a:t>
                      </a:r>
                    </a:p>
                  </a:txBody>
                  <a:tcPr marL="8753" marR="8753" marT="8753" marB="0" anchor="b">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tc>
                  <a:txBody>
                    <a:bodyPr/>
                    <a:lstStyle/>
                    <a:p>
                      <a:pPr algn="ctr" rtl="0" fontAlgn="ctr"/>
                      <a:r>
                        <a:rPr lang="en-US" sz="1000" b="0" i="0" u="none" strike="noStrike" dirty="0">
                          <a:solidFill>
                            <a:srgbClr val="252525"/>
                          </a:solidFill>
                          <a:effectLst/>
                          <a:latin typeface="Calibri" panose="020F0502020204030204" pitchFamily="34" charset="0"/>
                        </a:rPr>
                        <a:t>Semester</a:t>
                      </a:r>
                    </a:p>
                  </a:txBody>
                  <a:tcPr marL="8753" marR="8753" marT="8753" marB="0" anchor="ctr">
                    <a:lnL w="12700" cap="flat" cmpd="sng" algn="ctr">
                      <a:solidFill>
                        <a:srgbClr val="252525"/>
                      </a:solidFill>
                      <a:prstDash val="solid"/>
                      <a:round/>
                      <a:headEnd type="none" w="med" len="med"/>
                      <a:tailEnd type="none" w="med" len="med"/>
                    </a:lnL>
                    <a:lnR w="12700" cap="flat" cmpd="sng" algn="ctr">
                      <a:solidFill>
                        <a:srgbClr val="252525"/>
                      </a:solidFill>
                      <a:prstDash val="solid"/>
                      <a:round/>
                      <a:headEnd type="none" w="med" len="med"/>
                      <a:tailEnd type="none" w="med" len="med"/>
                    </a:lnR>
                    <a:lnT w="12700" cap="flat" cmpd="sng" algn="ctr">
                      <a:solidFill>
                        <a:srgbClr val="252525"/>
                      </a:solidFill>
                      <a:prstDash val="solid"/>
                      <a:round/>
                      <a:headEnd type="none" w="med" len="med"/>
                      <a:tailEnd type="none" w="med" len="med"/>
                    </a:lnT>
                    <a:lnB w="12700" cap="flat" cmpd="sng" algn="ctr">
                      <a:solidFill>
                        <a:srgbClr val="252525"/>
                      </a:solidFill>
                      <a:prstDash val="solid"/>
                      <a:round/>
                      <a:headEnd type="none" w="med" len="med"/>
                      <a:tailEnd type="none" w="med" len="med"/>
                    </a:lnB>
                    <a:solidFill>
                      <a:srgbClr val="EAF0F7"/>
                    </a:solidFill>
                  </a:tcPr>
                </a:tc>
                <a:extLst>
                  <a:ext uri="{0D108BD9-81ED-4DB2-BD59-A6C34878D82A}">
                    <a16:rowId xmlns:a16="http://schemas.microsoft.com/office/drawing/2014/main" val="2389777292"/>
                  </a:ext>
                </a:extLst>
              </a:tr>
            </a:tbl>
          </a:graphicData>
        </a:graphic>
      </p:graphicFrame>
      <p:sp>
        <p:nvSpPr>
          <p:cNvPr id="6" name="Slide Number Placeholder 5">
            <a:extLst>
              <a:ext uri="{FF2B5EF4-FFF2-40B4-BE49-F238E27FC236}">
                <a16:creationId xmlns:a16="http://schemas.microsoft.com/office/drawing/2014/main" id="{7E210E5F-35C7-490A-8843-D465918FBBB6}"/>
              </a:ext>
            </a:extLst>
          </p:cNvPr>
          <p:cNvSpPr>
            <a:spLocks noGrp="1"/>
          </p:cNvSpPr>
          <p:nvPr>
            <p:ph type="sldNum" sz="quarter" idx="11"/>
          </p:nvPr>
        </p:nvSpPr>
        <p:spPr/>
        <p:txBody>
          <a:bodyPr/>
          <a:lstStyle/>
          <a:p>
            <a:pPr>
              <a:defRPr/>
            </a:pPr>
            <a:fld id="{0BAF6161-1078-1549-8FF0-98DCD2F58303}" type="slidenum">
              <a:rPr lang="en-US" smtClean="0"/>
              <a:pPr>
                <a:defRPr/>
              </a:pPr>
              <a:t>5</a:t>
            </a:fld>
            <a:endParaRPr lang="en-US" dirty="0"/>
          </a:p>
        </p:txBody>
      </p:sp>
    </p:spTree>
    <p:extLst>
      <p:ext uri="{BB962C8B-B14F-4D97-AF65-F5344CB8AC3E}">
        <p14:creationId xmlns:p14="http://schemas.microsoft.com/office/powerpoint/2010/main" val="582710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4489" y="459814"/>
            <a:ext cx="8495959" cy="822960"/>
          </a:xfrm>
        </p:spPr>
        <p:txBody>
          <a:bodyPr/>
          <a:lstStyle/>
          <a:p>
            <a:r>
              <a:rPr lang="en-US" sz="4800" dirty="0">
                <a:solidFill>
                  <a:srgbClr val="1B489B"/>
                </a:solidFill>
              </a:rPr>
              <a:t>SAP FUNDING </a:t>
            </a:r>
          </a:p>
        </p:txBody>
      </p:sp>
      <p:sp>
        <p:nvSpPr>
          <p:cNvPr id="4" name="TextBox 3">
            <a:extLst>
              <a:ext uri="{FF2B5EF4-FFF2-40B4-BE49-F238E27FC236}">
                <a16:creationId xmlns:a16="http://schemas.microsoft.com/office/drawing/2014/main" id="{4067043D-22E3-44AA-BF18-36F3B880F79E}"/>
              </a:ext>
            </a:extLst>
          </p:cNvPr>
          <p:cNvSpPr txBox="1"/>
          <p:nvPr/>
        </p:nvSpPr>
        <p:spPr>
          <a:xfrm>
            <a:off x="720998" y="1668094"/>
            <a:ext cx="9081911" cy="5570756"/>
          </a:xfrm>
          <a:prstGeom prst="rect">
            <a:avLst/>
          </a:prstGeom>
          <a:noFill/>
        </p:spPr>
        <p:txBody>
          <a:bodyPr wrap="square" lIns="91440" tIns="45720" rIns="91440" bIns="45720" rtlCol="0" anchor="t">
            <a:spAutoFit/>
          </a:bodyPr>
          <a:lstStyle/>
          <a:p>
            <a:r>
              <a:rPr lang="en-US" sz="2000" b="1" u="sng" dirty="0">
                <a:latin typeface="Calibri" panose="020F0502020204030204" pitchFamily="34" charset="0"/>
                <a:cs typeface="Calibri" panose="020F0502020204030204" pitchFamily="34" charset="0"/>
              </a:rPr>
              <a:t>SAP Funding </a:t>
            </a:r>
            <a:r>
              <a:rPr lang="en-US" sz="2000" dirty="0">
                <a:latin typeface="Calibri" panose="020F0502020204030204" pitchFamily="34" charset="0"/>
                <a:cs typeface="Calibri" panose="020F0502020204030204" pitchFamily="34" charset="0"/>
              </a:rPr>
              <a:t>is to be used on the Extra Service Spreadsheet.  If you are not sure of how to find the SAP Funding, please reach out to your Finance Analyst for further assistance</a:t>
            </a:r>
          </a:p>
          <a:p>
            <a:endParaRPr lang="en-US" sz="2000" dirty="0">
              <a:latin typeface="Calibri" panose="020F0502020204030204" pitchFamily="34" charset="0"/>
              <a:cs typeface="Calibri" panose="020F0502020204030204" pitchFamily="34" charset="0"/>
            </a:endParaRPr>
          </a:p>
          <a:p>
            <a:r>
              <a:rPr lang="en-US" sz="2000" dirty="0">
                <a:latin typeface="Calibri"/>
                <a:ea typeface="ＭＳ Ｐゴシック"/>
                <a:cs typeface="Calibri"/>
              </a:rPr>
              <a:t>NOTE:  The Finance Management Office is working on providing a new spreadsheet that will use the BusinessPLUS account code structure. </a:t>
            </a:r>
          </a:p>
          <a:p>
            <a:endParaRPr lang="en-US" sz="2000" dirty="0">
              <a:latin typeface="Calibri" panose="020F0502020204030204" pitchFamily="34" charset="0"/>
              <a:cs typeface="Calibri" panose="020F0502020204030204" pitchFamily="34" charset="0"/>
            </a:endParaRPr>
          </a:p>
          <a:p>
            <a:r>
              <a:rPr lang="en-US" sz="2000" b="1" u="sng" dirty="0">
                <a:latin typeface="Calibri" panose="020F0502020204030204" pitchFamily="34" charset="0"/>
                <a:cs typeface="Calibri" panose="020F0502020204030204" pitchFamily="34" charset="0"/>
              </a:rPr>
              <a:t>BusinessPLUS Funding </a:t>
            </a:r>
            <a:r>
              <a:rPr lang="en-US" sz="2000" dirty="0">
                <a:latin typeface="Calibri" panose="020F0502020204030204" pitchFamily="34" charset="0"/>
                <a:cs typeface="Calibri" panose="020F0502020204030204" pitchFamily="34" charset="0"/>
              </a:rPr>
              <a:t>is used to confirm budget availability</a:t>
            </a:r>
          </a:p>
          <a:p>
            <a:endParaRPr lang="en-US" sz="2000" dirty="0">
              <a:latin typeface="Calibri" panose="020F0502020204030204" pitchFamily="34" charset="0"/>
              <a:cs typeface="Calibri" panose="020F0502020204030204" pitchFamily="34" charset="0"/>
            </a:endParaRPr>
          </a:p>
          <a:p>
            <a:r>
              <a:rPr lang="en-US" sz="2000" b="1" u="sng" dirty="0">
                <a:latin typeface="Calibri"/>
                <a:ea typeface="ＭＳ Ｐゴシック"/>
                <a:cs typeface="Calibri"/>
              </a:rPr>
              <a:t>Example:</a:t>
            </a:r>
          </a:p>
          <a:p>
            <a:r>
              <a:rPr lang="en-US" sz="2000" b="1" dirty="0">
                <a:latin typeface="Calibri"/>
                <a:ea typeface="ＭＳ Ｐゴシック"/>
                <a:cs typeface="Calibri"/>
              </a:rPr>
              <a:t>       BP Account Code: </a:t>
            </a:r>
            <a:r>
              <a:rPr lang="en-US" sz="2000" dirty="0">
                <a:latin typeface="Calibri"/>
                <a:ea typeface="ＭＳ Ｐゴシック"/>
                <a:cs typeface="Calibri"/>
              </a:rPr>
              <a:t>250-1251-613101-2080-451020-22</a:t>
            </a:r>
            <a:endParaRPr lang="en-US" sz="2000" dirty="0">
              <a:latin typeface="Calibri" panose="020F0502020204030204" pitchFamily="34" charset="0"/>
              <a:cs typeface="Calibri" panose="020F0502020204030204" pitchFamily="34" charset="0"/>
            </a:endParaRPr>
          </a:p>
          <a:p>
            <a:r>
              <a:rPr lang="en-US" sz="2000" b="1" dirty="0">
                <a:latin typeface="Calibri"/>
                <a:ea typeface="ＭＳ Ｐゴシック"/>
                <a:cs typeface="Calibri"/>
              </a:rPr>
              <a:t>       SAP Info </a:t>
            </a:r>
            <a:r>
              <a:rPr lang="en-US" sz="2000" dirty="0">
                <a:latin typeface="Calibri"/>
                <a:ea typeface="ＭＳ Ｐゴシック"/>
                <a:cs typeface="Calibri"/>
              </a:rPr>
              <a:t>(to be use for Extra Service Spreadsheet)</a:t>
            </a:r>
            <a:endParaRPr lang="en-US" sz="2000" b="1" dirty="0">
              <a:latin typeface="Calibri"/>
              <a:cs typeface="Calibri"/>
            </a:endParaRPr>
          </a:p>
          <a:p>
            <a:pPr marL="1257300" lvl="2" indent="-342900">
              <a:buFont typeface="Arial"/>
              <a:buChar char="•"/>
            </a:pPr>
            <a:r>
              <a:rPr lang="en-US" sz="2000" b="1" dirty="0">
                <a:latin typeface="Calibri"/>
                <a:ea typeface="ＭＳ Ｐゴシック"/>
                <a:cs typeface="Calibri"/>
              </a:rPr>
              <a:t>Fund: </a:t>
            </a:r>
            <a:r>
              <a:rPr lang="en-US" sz="2000" dirty="0">
                <a:latin typeface="Calibri"/>
                <a:ea typeface="ＭＳ Ｐゴシック"/>
                <a:cs typeface="Calibri"/>
              </a:rPr>
              <a:t>290</a:t>
            </a:r>
            <a:endParaRPr lang="en-US" sz="2000" dirty="0">
              <a:latin typeface="Calibri"/>
              <a:cs typeface="Calibri"/>
            </a:endParaRPr>
          </a:p>
          <a:p>
            <a:pPr marL="1257300" lvl="2" indent="-342900">
              <a:buFont typeface="Arial"/>
              <a:buChar char="•"/>
            </a:pPr>
            <a:r>
              <a:rPr lang="en-US" sz="2000" b="1" dirty="0">
                <a:latin typeface="Calibri"/>
                <a:ea typeface="ＭＳ Ｐゴシック"/>
                <a:cs typeface="Calibri"/>
              </a:rPr>
              <a:t>Cost Center: </a:t>
            </a:r>
            <a:r>
              <a:rPr lang="en-US" sz="2000" dirty="0">
                <a:latin typeface="Calibri"/>
                <a:ea typeface="ＭＳ Ｐゴシック"/>
                <a:cs typeface="Calibri"/>
              </a:rPr>
              <a:t>30377-35</a:t>
            </a:r>
            <a:endParaRPr lang="en-US" sz="2000" dirty="0">
              <a:latin typeface="Calibri"/>
              <a:cs typeface="Calibri"/>
            </a:endParaRPr>
          </a:p>
          <a:p>
            <a:pPr marL="1257300" lvl="2" indent="-342900">
              <a:buFont typeface="Arial"/>
              <a:buChar char="•"/>
            </a:pPr>
            <a:r>
              <a:rPr lang="en-US" sz="2000" b="1" dirty="0">
                <a:latin typeface="Calibri"/>
                <a:ea typeface="ＭＳ Ｐゴシック"/>
                <a:cs typeface="Calibri"/>
              </a:rPr>
              <a:t>Grant: </a:t>
            </a:r>
            <a:r>
              <a:rPr lang="en-US" sz="2000" dirty="0">
                <a:latin typeface="Calibri"/>
                <a:ea typeface="ＭＳ Ｐゴシック"/>
                <a:cs typeface="Calibri"/>
              </a:rPr>
              <a:t>T1SI-AZ-2122</a:t>
            </a:r>
            <a:endParaRPr lang="en-US" sz="2000" dirty="0">
              <a:latin typeface="Calibri"/>
              <a:cs typeface="Calibri"/>
            </a:endParaRPr>
          </a:p>
          <a:p>
            <a:endParaRPr lang="en-US" sz="2000" b="1" dirty="0">
              <a:latin typeface="Calibri"/>
              <a:cs typeface="Calibri"/>
            </a:endParaRPr>
          </a:p>
          <a:p>
            <a:endParaRPr lang="en-US" dirty="0"/>
          </a:p>
          <a:p>
            <a:endParaRPr lang="en-US" dirty="0"/>
          </a:p>
        </p:txBody>
      </p:sp>
      <p:sp>
        <p:nvSpPr>
          <p:cNvPr id="6" name="Slide Number Placeholder 5">
            <a:extLst>
              <a:ext uri="{FF2B5EF4-FFF2-40B4-BE49-F238E27FC236}">
                <a16:creationId xmlns:a16="http://schemas.microsoft.com/office/drawing/2014/main" id="{BD4FFEA0-171A-4FA1-9508-7B711F91B611}"/>
              </a:ext>
            </a:extLst>
          </p:cNvPr>
          <p:cNvSpPr>
            <a:spLocks noGrp="1"/>
          </p:cNvSpPr>
          <p:nvPr>
            <p:ph type="sldNum" sz="quarter" idx="11"/>
          </p:nvPr>
        </p:nvSpPr>
        <p:spPr/>
        <p:txBody>
          <a:bodyPr/>
          <a:lstStyle/>
          <a:p>
            <a:pPr>
              <a:defRPr/>
            </a:pPr>
            <a:fld id="{0BAF6161-1078-1549-8FF0-98DCD2F58303}" type="slidenum">
              <a:rPr lang="en-US" smtClean="0"/>
              <a:pPr>
                <a:defRPr/>
              </a:pPr>
              <a:t>6</a:t>
            </a:fld>
            <a:endParaRPr lang="en-US" dirty="0"/>
          </a:p>
        </p:txBody>
      </p:sp>
    </p:spTree>
    <p:extLst>
      <p:ext uri="{BB962C8B-B14F-4D97-AF65-F5344CB8AC3E}">
        <p14:creationId xmlns:p14="http://schemas.microsoft.com/office/powerpoint/2010/main" val="2679657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4489" y="459814"/>
            <a:ext cx="8495959" cy="822960"/>
          </a:xfrm>
        </p:spPr>
        <p:txBody>
          <a:bodyPr/>
          <a:lstStyle/>
          <a:p>
            <a:r>
              <a:rPr lang="en-US" sz="4000" dirty="0">
                <a:solidFill>
                  <a:srgbClr val="1B489B"/>
                </a:solidFill>
              </a:rPr>
              <a:t>EXTRA SERVICE APPROVAL PROCESS</a:t>
            </a:r>
          </a:p>
        </p:txBody>
      </p:sp>
      <p:sp>
        <p:nvSpPr>
          <p:cNvPr id="5" name="TextBox 4">
            <a:extLst>
              <a:ext uri="{FF2B5EF4-FFF2-40B4-BE49-F238E27FC236}">
                <a16:creationId xmlns:a16="http://schemas.microsoft.com/office/drawing/2014/main" id="{A62C914C-3A51-4B90-BC14-08EB413C0ED2}"/>
              </a:ext>
            </a:extLst>
          </p:cNvPr>
          <p:cNvSpPr txBox="1"/>
          <p:nvPr/>
        </p:nvSpPr>
        <p:spPr>
          <a:xfrm>
            <a:off x="524933" y="1438072"/>
            <a:ext cx="9313334" cy="6186309"/>
          </a:xfrm>
          <a:prstGeom prst="rect">
            <a:avLst/>
          </a:prstGeom>
          <a:noFill/>
        </p:spPr>
        <p:txBody>
          <a:bodyPr wrap="square" lIns="91440" tIns="45720" rIns="91440" bIns="45720" anchor="t">
            <a:spAutoFit/>
          </a:bodyPr>
          <a:lstStyle/>
          <a:p>
            <a:endParaRPr lang="en-US" dirty="0"/>
          </a:p>
          <a:p>
            <a:endParaRPr lang="en-US" dirty="0"/>
          </a:p>
          <a:p>
            <a:endParaRPr lang="en-US" dirty="0"/>
          </a:p>
          <a:p>
            <a:endParaRPr lang="en-US" dirty="0"/>
          </a:p>
          <a:p>
            <a:endParaRPr lang="en-US" dirty="0"/>
          </a:p>
          <a:p>
            <a:endParaRPr lang="en-US" dirty="0"/>
          </a:p>
          <a:p>
            <a:r>
              <a:rPr lang="en-US" b="1" dirty="0">
                <a:latin typeface="Calibri" panose="020F0502020204030204" pitchFamily="34" charset="0"/>
                <a:cs typeface="Calibri" panose="020F0502020204030204" pitchFamily="34" charset="0"/>
              </a:rPr>
              <a:t>Step 1:</a:t>
            </a:r>
            <a:r>
              <a:rPr lang="en-US" dirty="0">
                <a:latin typeface="Calibri" panose="020F0502020204030204" pitchFamily="34" charset="0"/>
                <a:cs typeface="Calibri" panose="020F0502020204030204" pitchFamily="34" charset="0"/>
              </a:rPr>
              <a:t>  The schools must complete the extra service spreadsheet and signed pay agreement and forward to the Network Superintendent (NS) for additional approval</a:t>
            </a:r>
          </a:p>
          <a:p>
            <a:endParaRPr lang="en-US" dirty="0">
              <a:latin typeface="Calibri" panose="020F0502020204030204" pitchFamily="34" charset="0"/>
              <a:cs typeface="Calibri" panose="020F0502020204030204" pitchFamily="34" charset="0"/>
            </a:endParaRPr>
          </a:p>
          <a:p>
            <a:r>
              <a:rPr lang="en-US" b="1" dirty="0">
                <a:latin typeface="Calibri"/>
                <a:ea typeface="ＭＳ Ｐゴシック"/>
                <a:cs typeface="Calibri"/>
              </a:rPr>
              <a:t>Step 2:</a:t>
            </a:r>
            <a:r>
              <a:rPr lang="en-US" dirty="0">
                <a:latin typeface="Calibri"/>
                <a:ea typeface="ＭＳ Ｐゴシック"/>
                <a:cs typeface="Calibri"/>
              </a:rPr>
              <a:t>  The NS will review, approve, and sign the extra service pay agreements.  Electronic approval is acceptable </a:t>
            </a:r>
            <a:r>
              <a:rPr lang="en-US" b="1" dirty="0">
                <a:latin typeface="Calibri"/>
                <a:ea typeface="ＭＳ Ｐゴシック"/>
                <a:cs typeface="Calibri"/>
              </a:rPr>
              <a:t>for NS ONLY</a:t>
            </a:r>
            <a:r>
              <a:rPr lang="en-US" dirty="0">
                <a:latin typeface="Calibri"/>
                <a:ea typeface="ＭＳ Ｐゴシック"/>
                <a:cs typeface="Calibri"/>
              </a:rPr>
              <a:t>.  Both signatures (</a:t>
            </a:r>
            <a:r>
              <a:rPr lang="en-US" b="1" i="1" dirty="0">
                <a:latin typeface="Calibri"/>
                <a:ea typeface="ＭＳ Ｐゴシック"/>
                <a:cs typeface="Calibri"/>
              </a:rPr>
              <a:t>Employee </a:t>
            </a:r>
            <a:r>
              <a:rPr lang="en-US" b="1" dirty="0">
                <a:latin typeface="Calibri"/>
                <a:ea typeface="ＭＳ Ｐゴシック"/>
                <a:cs typeface="Calibri"/>
              </a:rPr>
              <a:t>and</a:t>
            </a:r>
            <a:r>
              <a:rPr lang="en-US" dirty="0">
                <a:latin typeface="Calibri"/>
                <a:ea typeface="ＭＳ Ｐゴシック"/>
                <a:cs typeface="Calibri"/>
              </a:rPr>
              <a:t> </a:t>
            </a:r>
            <a:r>
              <a:rPr lang="en-US" b="1" i="1" dirty="0">
                <a:latin typeface="Calibri"/>
                <a:ea typeface="ＭＳ Ｐゴシック"/>
                <a:cs typeface="Calibri"/>
              </a:rPr>
              <a:t>Principal</a:t>
            </a:r>
            <a:r>
              <a:rPr lang="en-US" dirty="0">
                <a:latin typeface="Calibri"/>
                <a:ea typeface="ＭＳ Ｐゴシック"/>
                <a:cs typeface="Calibri"/>
              </a:rPr>
              <a:t>) must be on the pay agreement when sent to the Financial Management Office</a:t>
            </a:r>
          </a:p>
          <a:p>
            <a:endParaRPr lang="en-US" dirty="0">
              <a:latin typeface="Calibri" panose="020F0502020204030204" pitchFamily="34" charset="0"/>
              <a:cs typeface="Calibri" panose="020F0502020204030204" pitchFamily="34" charset="0"/>
            </a:endParaRPr>
          </a:p>
          <a:p>
            <a:r>
              <a:rPr lang="en-US" b="1" dirty="0">
                <a:latin typeface="Calibri"/>
                <a:ea typeface="ＭＳ Ｐゴシック"/>
                <a:cs typeface="Calibri"/>
              </a:rPr>
              <a:t>Step 3:</a:t>
            </a:r>
            <a:r>
              <a:rPr lang="en-US" dirty="0">
                <a:latin typeface="Calibri"/>
                <a:ea typeface="ＭＳ Ｐゴシック"/>
                <a:cs typeface="Calibri"/>
              </a:rPr>
              <a:t>  The spreadsheet and pay agreement are then forwarded to the </a:t>
            </a:r>
            <a:r>
              <a:rPr lang="en-US" dirty="0">
                <a:latin typeface="Calibri"/>
                <a:ea typeface="ＭＳ Ｐゴシック"/>
                <a:cs typeface="Calibri"/>
                <a:hlinkClick r:id="rId3"/>
              </a:rPr>
              <a:t>FinMgmtOfc@slps.org</a:t>
            </a:r>
            <a:r>
              <a:rPr lang="en-US" dirty="0">
                <a:latin typeface="Calibri"/>
                <a:ea typeface="ＭＳ Ｐゴシック"/>
                <a:cs typeface="Calibri"/>
              </a:rPr>
              <a:t> for  processing.  Your assigned Financial Analyst will review and if there are no additional information needed or errors, it will be forwarded to the payroll dept for final approval. </a:t>
            </a:r>
          </a:p>
          <a:p>
            <a:endParaRPr lang="en-US" dirty="0">
              <a:latin typeface="Calibri" panose="020F0502020204030204" pitchFamily="34" charset="0"/>
              <a:cs typeface="Calibri" panose="020F0502020204030204" pitchFamily="34" charset="0"/>
            </a:endParaRPr>
          </a:p>
          <a:p>
            <a:r>
              <a:rPr lang="en-US" b="1" dirty="0">
                <a:latin typeface="Calibri"/>
                <a:ea typeface="ＭＳ Ｐゴシック"/>
                <a:cs typeface="Calibri"/>
              </a:rPr>
              <a:t>Step 4:  </a:t>
            </a:r>
            <a:r>
              <a:rPr lang="en-US" dirty="0">
                <a:latin typeface="Calibri"/>
                <a:ea typeface="ＭＳ Ｐゴシック"/>
                <a:cs typeface="Calibri"/>
              </a:rPr>
              <a:t>The Payroll department approves and uploads the spreadsheet into SAP. Employees cannot be paid unless there is a record in SAP</a:t>
            </a:r>
          </a:p>
          <a:p>
            <a:endParaRPr lang="en-US"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Step 5:</a:t>
            </a:r>
            <a:r>
              <a:rPr lang="en-US" dirty="0">
                <a:latin typeface="Calibri" panose="020F0502020204030204" pitchFamily="34" charset="0"/>
                <a:cs typeface="Calibri" panose="020F0502020204030204" pitchFamily="34" charset="0"/>
              </a:rPr>
              <a:t>  Employees extra service hours can now be entered into SAP by the timekeeper</a:t>
            </a:r>
          </a:p>
          <a:p>
            <a:endParaRPr lang="en-US" b="1" dirty="0">
              <a:latin typeface="Calibri" panose="020F0502020204030204" pitchFamily="34" charset="0"/>
              <a:cs typeface="Calibri" panose="020F0502020204030204" pitchFamily="34" charset="0"/>
            </a:endParaRPr>
          </a:p>
        </p:txBody>
      </p:sp>
      <p:graphicFrame>
        <p:nvGraphicFramePr>
          <p:cNvPr id="6" name="Diagram 5">
            <a:extLst>
              <a:ext uri="{FF2B5EF4-FFF2-40B4-BE49-F238E27FC236}">
                <a16:creationId xmlns:a16="http://schemas.microsoft.com/office/drawing/2014/main" id="{BD7199F3-D76C-420F-892F-A470277A8281}"/>
              </a:ext>
            </a:extLst>
          </p:cNvPr>
          <p:cNvGraphicFramePr/>
          <p:nvPr>
            <p:extLst>
              <p:ext uri="{D42A27DB-BD31-4B8C-83A1-F6EECF244321}">
                <p14:modId xmlns:p14="http://schemas.microsoft.com/office/powerpoint/2010/main" val="1049347121"/>
              </p:ext>
            </p:extLst>
          </p:nvPr>
        </p:nvGraphicFramePr>
        <p:xfrm>
          <a:off x="688622" y="1273676"/>
          <a:ext cx="8816622" cy="19050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Slide Number Placeholder 6">
            <a:extLst>
              <a:ext uri="{FF2B5EF4-FFF2-40B4-BE49-F238E27FC236}">
                <a16:creationId xmlns:a16="http://schemas.microsoft.com/office/drawing/2014/main" id="{9B117EA3-5B8E-4046-8098-37698EA2CCF4}"/>
              </a:ext>
            </a:extLst>
          </p:cNvPr>
          <p:cNvSpPr>
            <a:spLocks noGrp="1"/>
          </p:cNvSpPr>
          <p:nvPr>
            <p:ph type="sldNum" sz="quarter" idx="11"/>
          </p:nvPr>
        </p:nvSpPr>
        <p:spPr/>
        <p:txBody>
          <a:bodyPr/>
          <a:lstStyle/>
          <a:p>
            <a:pPr>
              <a:defRPr/>
            </a:pPr>
            <a:fld id="{0BAF6161-1078-1549-8FF0-98DCD2F58303}" type="slidenum">
              <a:rPr lang="en-US" smtClean="0"/>
              <a:pPr>
                <a:defRPr/>
              </a:pPr>
              <a:t>7</a:t>
            </a:fld>
            <a:endParaRPr lang="en-US" dirty="0"/>
          </a:p>
        </p:txBody>
      </p:sp>
    </p:spTree>
    <p:extLst>
      <p:ext uri="{BB962C8B-B14F-4D97-AF65-F5344CB8AC3E}">
        <p14:creationId xmlns:p14="http://schemas.microsoft.com/office/powerpoint/2010/main" val="1795776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4489" y="459814"/>
            <a:ext cx="8495959" cy="822960"/>
          </a:xfrm>
        </p:spPr>
        <p:txBody>
          <a:bodyPr/>
          <a:lstStyle/>
          <a:p>
            <a:r>
              <a:rPr lang="en-US" sz="4000" dirty="0">
                <a:solidFill>
                  <a:srgbClr val="1B489B"/>
                </a:solidFill>
              </a:rPr>
              <a:t>EXTRA SERVICE DOCUMENTS</a:t>
            </a:r>
          </a:p>
        </p:txBody>
      </p:sp>
      <p:sp>
        <p:nvSpPr>
          <p:cNvPr id="5" name="TextBox 4">
            <a:extLst>
              <a:ext uri="{FF2B5EF4-FFF2-40B4-BE49-F238E27FC236}">
                <a16:creationId xmlns:a16="http://schemas.microsoft.com/office/drawing/2014/main" id="{A62C914C-3A51-4B90-BC14-08EB413C0ED2}"/>
              </a:ext>
            </a:extLst>
          </p:cNvPr>
          <p:cNvSpPr txBox="1"/>
          <p:nvPr/>
        </p:nvSpPr>
        <p:spPr>
          <a:xfrm>
            <a:off x="524933" y="1631519"/>
            <a:ext cx="9313334" cy="3970318"/>
          </a:xfrm>
          <a:prstGeom prst="rect">
            <a:avLst/>
          </a:prstGeom>
          <a:noFill/>
        </p:spPr>
        <p:txBody>
          <a:bodyPr wrap="square" lIns="91440" tIns="45720" rIns="91440" bIns="45720" anchor="t">
            <a:spAutoFit/>
          </a:bodyPr>
          <a:lstStyle/>
          <a:p>
            <a:endParaRPr lang="en-US" dirty="0"/>
          </a:p>
          <a:p>
            <a:r>
              <a:rPr lang="en-US" dirty="0">
                <a:latin typeface="Calibri"/>
                <a:ea typeface="ＭＳ Ｐゴシック"/>
                <a:cs typeface="Calibri"/>
              </a:rPr>
              <a:t>In order to process Extra Service pay in a timely manner the following documents must be submitted:</a:t>
            </a:r>
          </a:p>
          <a:p>
            <a:endParaRPr lang="en-US"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Completed Extra Service Spreadsheet – Excel version only</a:t>
            </a:r>
          </a:p>
          <a:p>
            <a:pPr marL="285750" indent="-285750">
              <a:buFont typeface="Wingdings" panose="05000000000000000000" pitchFamily="2" charset="2"/>
              <a:buChar char="q"/>
            </a:pPr>
            <a:endParaRPr lang="en-US"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Completed and signed Extra Service Pay Agreement</a:t>
            </a:r>
          </a:p>
          <a:p>
            <a:pPr marL="285750" indent="-285750">
              <a:buFont typeface="Wingdings" panose="05000000000000000000" pitchFamily="2" charset="2"/>
              <a:buChar char="q"/>
            </a:pPr>
            <a:endParaRPr lang="en-US"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US" dirty="0">
                <a:latin typeface="Calibri"/>
                <a:ea typeface="ＭＳ Ｐゴシック"/>
                <a:cs typeface="Calibri"/>
              </a:rPr>
              <a:t>Any additional information requested by the Financial Management or Payroll Offices needed in order to be approve </a:t>
            </a: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pPr algn="ctr"/>
            <a:r>
              <a:rPr lang="en-US" b="1" dirty="0">
                <a:latin typeface="Calibri"/>
                <a:ea typeface="ＭＳ Ｐゴシック"/>
                <a:cs typeface="Calibri"/>
              </a:rPr>
              <a:t>The most updated Extra Service Spreadsheet &amp; Pay agreement can be found on FMO website </a:t>
            </a:r>
            <a:r>
              <a:rPr lang="en-US" dirty="0">
                <a:latin typeface="Palatino Linotype"/>
                <a:ea typeface="ＭＳ Ｐゴシック"/>
                <a:cs typeface="Calibri"/>
                <a:hlinkClick r:id="rId3"/>
              </a:rPr>
              <a:t>Financial Management Office Webpage</a:t>
            </a:r>
            <a:r>
              <a:rPr lang="en-US" dirty="0">
                <a:latin typeface="Palatino Linotype"/>
                <a:ea typeface="ＭＳ Ｐゴシック"/>
                <a:cs typeface="Calibri"/>
              </a:rPr>
              <a:t> </a:t>
            </a:r>
          </a:p>
        </p:txBody>
      </p:sp>
      <p:sp>
        <p:nvSpPr>
          <p:cNvPr id="6" name="Slide Number Placeholder 5">
            <a:extLst>
              <a:ext uri="{FF2B5EF4-FFF2-40B4-BE49-F238E27FC236}">
                <a16:creationId xmlns:a16="http://schemas.microsoft.com/office/drawing/2014/main" id="{089F7DD0-2A3D-418B-8BBA-FC1E3C707DC9}"/>
              </a:ext>
            </a:extLst>
          </p:cNvPr>
          <p:cNvSpPr>
            <a:spLocks noGrp="1"/>
          </p:cNvSpPr>
          <p:nvPr>
            <p:ph type="sldNum" sz="quarter" idx="11"/>
          </p:nvPr>
        </p:nvSpPr>
        <p:spPr/>
        <p:txBody>
          <a:bodyPr/>
          <a:lstStyle/>
          <a:p>
            <a:pPr>
              <a:defRPr/>
            </a:pPr>
            <a:fld id="{0BAF6161-1078-1549-8FF0-98DCD2F58303}" type="slidenum">
              <a:rPr lang="en-US" smtClean="0"/>
              <a:pPr>
                <a:defRPr/>
              </a:pPr>
              <a:t>8</a:t>
            </a:fld>
            <a:endParaRPr lang="en-US" dirty="0"/>
          </a:p>
        </p:txBody>
      </p:sp>
    </p:spTree>
    <p:extLst>
      <p:ext uri="{BB962C8B-B14F-4D97-AF65-F5344CB8AC3E}">
        <p14:creationId xmlns:p14="http://schemas.microsoft.com/office/powerpoint/2010/main" val="2978583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4489" y="459814"/>
            <a:ext cx="8495959" cy="822960"/>
          </a:xfrm>
        </p:spPr>
        <p:txBody>
          <a:bodyPr/>
          <a:lstStyle/>
          <a:p>
            <a:r>
              <a:rPr lang="en-US" sz="4000" dirty="0">
                <a:solidFill>
                  <a:srgbClr val="1B489B"/>
                </a:solidFill>
              </a:rPr>
              <a:t>EXTRA SERVICE TIMELINESS</a:t>
            </a:r>
          </a:p>
        </p:txBody>
      </p:sp>
      <p:sp>
        <p:nvSpPr>
          <p:cNvPr id="5" name="TextBox 4">
            <a:extLst>
              <a:ext uri="{FF2B5EF4-FFF2-40B4-BE49-F238E27FC236}">
                <a16:creationId xmlns:a16="http://schemas.microsoft.com/office/drawing/2014/main" id="{A62C914C-3A51-4B90-BC14-08EB413C0ED2}"/>
              </a:ext>
            </a:extLst>
          </p:cNvPr>
          <p:cNvSpPr txBox="1"/>
          <p:nvPr/>
        </p:nvSpPr>
        <p:spPr>
          <a:xfrm>
            <a:off x="524933" y="1613557"/>
            <a:ext cx="9313334" cy="5078313"/>
          </a:xfrm>
          <a:prstGeom prst="rect">
            <a:avLst/>
          </a:prstGeom>
          <a:noFill/>
        </p:spPr>
        <p:txBody>
          <a:bodyPr wrap="square" lIns="91440" tIns="45720" rIns="91440" bIns="45720" anchor="t">
            <a:spAutoFit/>
          </a:bodyPr>
          <a:lstStyle/>
          <a:p>
            <a:endParaRPr lang="en-US" dirty="0"/>
          </a:p>
          <a:p>
            <a:pPr marL="285750" indent="-285750">
              <a:buFont typeface="Wingdings" panose="05000000000000000000" pitchFamily="2" charset="2"/>
              <a:buChar char="q"/>
            </a:pPr>
            <a:r>
              <a:rPr lang="en-US" dirty="0">
                <a:latin typeface="Calibri"/>
                <a:ea typeface="ＭＳ Ｐゴシック"/>
                <a:cs typeface="Calibri"/>
              </a:rPr>
              <a:t>For Extra Service to be processed by the end of the pay period, the spreadsheet will need to be confirmed by the Financial Management Office and uploaded by Payroll the Monday prior to the end of the pay period.</a:t>
            </a:r>
            <a:endParaRPr lang="en-US" dirty="0">
              <a:highlight>
                <a:srgbClr val="FFFF00"/>
              </a:highlight>
              <a:latin typeface="Calibri" panose="020F0502020204030204" pitchFamily="34" charset="0"/>
              <a:cs typeface="Calibri" panose="020F0502020204030204" pitchFamily="34" charset="0"/>
            </a:endParaRPr>
          </a:p>
          <a:p>
            <a:pPr marL="742950" lvl="1" indent="-285750">
              <a:buFont typeface="Wingdings" panose="05000000000000000000" pitchFamily="2" charset="2"/>
              <a:buChar char="q"/>
            </a:pPr>
            <a:r>
              <a:rPr lang="en-US" b="1" dirty="0">
                <a:latin typeface="Calibri"/>
                <a:ea typeface="ＭＳ Ｐゴシック"/>
                <a:cs typeface="Calibri"/>
              </a:rPr>
              <a:t>Example: </a:t>
            </a:r>
          </a:p>
          <a:p>
            <a:pPr marL="1200150" lvl="2" indent="-285750">
              <a:buFont typeface="Wingdings" panose="05000000000000000000" pitchFamily="2" charset="2"/>
              <a:buChar char="q"/>
            </a:pPr>
            <a:r>
              <a:rPr lang="en-US" dirty="0">
                <a:latin typeface="Calibri"/>
                <a:ea typeface="ＭＳ Ｐゴシック"/>
                <a:cs typeface="Calibri"/>
              </a:rPr>
              <a:t>Pay Period Ending 1/14/2022, Extra Service Spreadsheet due Monday 1/10/2022 for pay to be received on 1/21/2022</a:t>
            </a:r>
          </a:p>
          <a:p>
            <a:pPr marL="285750" indent="-285750">
              <a:buFont typeface="Wingdings" panose="05000000000000000000" pitchFamily="2" charset="2"/>
              <a:buChar char="q"/>
            </a:pPr>
            <a:endParaRPr lang="en-US" dirty="0">
              <a:latin typeface="Calibri"/>
              <a:ea typeface="ＭＳ Ｐゴシック"/>
              <a:cs typeface="Calibri"/>
            </a:endParaRPr>
          </a:p>
          <a:p>
            <a:pPr marL="285750" indent="-285750">
              <a:buFont typeface="Wingdings" panose="05000000000000000000" pitchFamily="2" charset="2"/>
              <a:buChar char="q"/>
            </a:pPr>
            <a:r>
              <a:rPr lang="en-US" dirty="0">
                <a:latin typeface="Calibri"/>
                <a:ea typeface="ＭＳ Ｐゴシック"/>
                <a:cs typeface="Calibri"/>
              </a:rPr>
              <a:t>Payroll entry must be completed at the end of business every Friday, meaning your KRONOS and Extra Service entries are complete for the current work week</a:t>
            </a:r>
            <a:endParaRPr lang="en-US"/>
          </a:p>
          <a:p>
            <a:pPr marL="285750" indent="-285750">
              <a:buFont typeface="Wingdings" panose="05000000000000000000" pitchFamily="2" charset="2"/>
              <a:buChar char="q"/>
            </a:pPr>
            <a:endParaRPr lang="en-US"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The grace period allowed on Monday morning of Payroll close is for last minute adjustments only!</a:t>
            </a:r>
          </a:p>
          <a:p>
            <a:endParaRPr lang="en-US" dirty="0"/>
          </a:p>
          <a:p>
            <a:endParaRPr lang="en-US" dirty="0"/>
          </a:p>
          <a:p>
            <a:endParaRPr lang="en-US" dirty="0"/>
          </a:p>
          <a:p>
            <a:endParaRPr lang="en-US" dirty="0"/>
          </a:p>
          <a:p>
            <a:endParaRPr lang="en-US" dirty="0">
              <a:latin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D53B9430-E977-4212-978D-400C02FCF5BC}"/>
              </a:ext>
            </a:extLst>
          </p:cNvPr>
          <p:cNvSpPr>
            <a:spLocks noGrp="1"/>
          </p:cNvSpPr>
          <p:nvPr>
            <p:ph type="sldNum" sz="quarter" idx="11"/>
          </p:nvPr>
        </p:nvSpPr>
        <p:spPr/>
        <p:txBody>
          <a:bodyPr/>
          <a:lstStyle/>
          <a:p>
            <a:pPr>
              <a:defRPr/>
            </a:pPr>
            <a:fld id="{0BAF6161-1078-1549-8FF0-98DCD2F58303}" type="slidenum">
              <a:rPr lang="en-US" smtClean="0"/>
              <a:pPr>
                <a:defRPr/>
              </a:pPr>
              <a:t>9</a:t>
            </a:fld>
            <a:endParaRPr lang="en-US" dirty="0"/>
          </a:p>
        </p:txBody>
      </p:sp>
    </p:spTree>
    <p:extLst>
      <p:ext uri="{BB962C8B-B14F-4D97-AF65-F5344CB8AC3E}">
        <p14:creationId xmlns:p14="http://schemas.microsoft.com/office/powerpoint/2010/main" val="31585722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Template Calibri">
  <a:themeElements>
    <a:clrScheme name="Custom 3">
      <a:dk1>
        <a:srgbClr val="FFFFFF"/>
      </a:dk1>
      <a:lt1>
        <a:srgbClr val="252525"/>
      </a:lt1>
      <a:dk2>
        <a:srgbClr val="FFFFFF"/>
      </a:dk2>
      <a:lt2>
        <a:srgbClr val="FFFFFF"/>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 Template Calibri.pot</Template>
  <TotalTime>21044</TotalTime>
  <Words>2240</Words>
  <Application>Microsoft Office PowerPoint</Application>
  <PresentationFormat>Custom</PresentationFormat>
  <Paragraphs>315</Paragraphs>
  <Slides>20</Slides>
  <Notes>8</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vt:lpstr>
      <vt:lpstr>Courier New</vt:lpstr>
      <vt:lpstr>Palatino Linotype</vt:lpstr>
      <vt:lpstr>Wingdings</vt:lpstr>
      <vt:lpstr>PPT Template Calibri</vt:lpstr>
      <vt:lpstr>EXTRA SERVICE &amp; OVERTIME PROCESS</vt:lpstr>
      <vt:lpstr>AGENDA</vt:lpstr>
      <vt:lpstr>EXTRA SERVICE - Certificated</vt:lpstr>
      <vt:lpstr>EXTRA SERVICE - Certificated</vt:lpstr>
      <vt:lpstr>EXTRA SERVICE ACTIVITY TYPES</vt:lpstr>
      <vt:lpstr>SAP FUNDING </vt:lpstr>
      <vt:lpstr>EXTRA SERVICE APPROVAL PROCESS</vt:lpstr>
      <vt:lpstr>EXTRA SERVICE DOCUMENTS</vt:lpstr>
      <vt:lpstr>EXTRA SERVICE TIMELINESS</vt:lpstr>
      <vt:lpstr>EXTRA SERVICE RATE OF PAY/PLANNING PERIOD</vt:lpstr>
      <vt:lpstr>ESSER EXTRA SERVICE</vt:lpstr>
      <vt:lpstr>OVERTIME– Non-Exempt</vt:lpstr>
      <vt:lpstr>OVERTIME– Non-Exempt Additional Duties</vt:lpstr>
      <vt:lpstr>OVERTIME– 40 HOUR A WEEK RULE</vt:lpstr>
      <vt:lpstr>EXCEPTIONS TO THE RULE</vt:lpstr>
      <vt:lpstr>REMINDERS</vt:lpstr>
      <vt:lpstr>EXTRA SERVICE SPREADSHEET</vt:lpstr>
      <vt:lpstr>EXTRA SERVICE PAY AGREEMENT</vt:lpstr>
      <vt:lpstr>PowerPoint Presentation</vt:lpstr>
      <vt:lpstr>EXTRA SERVICE VALIDATON PROCESS</vt:lpstr>
    </vt:vector>
  </TitlesOfParts>
  <Company>Saint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Holt</dc:creator>
  <cp:lastModifiedBy>Piatt, Stephanie A.</cp:lastModifiedBy>
  <cp:revision>1788</cp:revision>
  <cp:lastPrinted>2019-07-02T13:09:37Z</cp:lastPrinted>
  <dcterms:created xsi:type="dcterms:W3CDTF">2015-01-28T17:47:56Z</dcterms:created>
  <dcterms:modified xsi:type="dcterms:W3CDTF">2022-01-03T19:32:31Z</dcterms:modified>
</cp:coreProperties>
</file>